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1.jpeg" ContentType="image/jpeg"/>
  <Override PartName="/ppt/notesSlides/notesSlide18.xml" ContentType="application/vnd.openxmlformats-officedocument.presentationml.notesSlide+xml"/>
  <Override PartName="/ppt/media/image2.jpeg" ContentType="image/jpeg"/>
  <Override PartName="/ppt/notesSlides/notesSlide19.xml" ContentType="application/vnd.openxmlformats-officedocument.presentationml.notesSlide+xml"/>
  <Override PartName="/ppt/media/image3.jpeg" ContentType="image/jpeg"/>
  <Override PartName="/ppt/notesSlides/notesSlide20.xml" ContentType="application/vnd.openxmlformats-officedocument.presentationml.notesSlide+xml"/>
  <Override PartName="/ppt/media/image4.jpeg" ContentType="image/jpeg"/>
  <Override PartName="/ppt/notesSlides/notesSlide21.xml" ContentType="application/vnd.openxmlformats-officedocument.presentationml.notesSlide+xml"/>
  <Override PartName="/ppt/media/image5.jpeg" ContentType="image/jpeg"/>
  <Override PartName="/ppt/notesSlides/notesSlide22.xml" ContentType="application/vnd.openxmlformats-officedocument.presentationml.notesSlide+xml"/>
  <Override PartName="/ppt/notesSlides/notesSlide23.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 Id="rId3" Type="http://schemas.openxmlformats.org/officeDocument/2006/relationships/hyperlink" Target="http://interaction18.ixda.org/about.html" TargetMode="Externa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0" name="Shape 120"/>
          <p:cNvSpPr/>
          <p:nvPr>
            <p:ph type="sldImg"/>
          </p:nvPr>
        </p:nvSpPr>
        <p:spPr>
          <a:prstGeom prst="rect">
            <a:avLst/>
          </a:prstGeom>
        </p:spPr>
        <p:txBody>
          <a:bodyPr/>
          <a:lstStyle/>
          <a:p>
            <a:pPr/>
          </a:p>
        </p:txBody>
      </p:sp>
      <p:sp>
        <p:nvSpPr>
          <p:cNvPr id="121" name="Shape 121"/>
          <p:cNvSpPr/>
          <p:nvPr>
            <p:ph type="body" sz="quarter" idx="1"/>
          </p:nvPr>
        </p:nvSpPr>
        <p:spPr>
          <a:prstGeom prst="rect">
            <a:avLst/>
          </a:prstGeom>
        </p:spPr>
        <p:txBody>
          <a:bodyPr/>
          <a:lstStyle/>
          <a:p>
            <a:pPr/>
            <a:r>
              <a:t>Speaker notes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8" name="Shape 208"/>
          <p:cNvSpPr/>
          <p:nvPr>
            <p:ph type="sldImg"/>
          </p:nvPr>
        </p:nvSpPr>
        <p:spPr>
          <a:prstGeom prst="rect">
            <a:avLst/>
          </a:prstGeom>
        </p:spPr>
        <p:txBody>
          <a:bodyPr/>
          <a:lstStyle/>
          <a:p>
            <a:pPr/>
          </a:p>
        </p:txBody>
      </p:sp>
      <p:sp>
        <p:nvSpPr>
          <p:cNvPr id="209" name="Shape 209"/>
          <p:cNvSpPr/>
          <p:nvPr>
            <p:ph type="body" sz="quarter" idx="1"/>
          </p:nvPr>
        </p:nvSpPr>
        <p:spPr>
          <a:prstGeom prst="rect">
            <a:avLst/>
          </a:prstGeom>
        </p:spPr>
        <p:txBody>
          <a:bodyPr/>
          <a:lstStyle/>
          <a:p>
            <a:pPr/>
            <a:r>
              <a:t>Some slides showcasing the beauty of the city of Lyon,</a:t>
            </a:r>
          </a:p>
          <a:p>
            <a:pPr/>
            <a:r>
              <a:t>proofs of the genuine French flavor added to this IxDA annual event.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6" name="Shape 216"/>
          <p:cNvSpPr/>
          <p:nvPr>
            <p:ph type="sldImg"/>
          </p:nvPr>
        </p:nvSpPr>
        <p:spPr>
          <a:prstGeom prst="rect">
            <a:avLst/>
          </a:prstGeom>
        </p:spPr>
        <p:txBody>
          <a:bodyPr/>
          <a:lstStyle/>
          <a:p>
            <a:pPr/>
          </a:p>
        </p:txBody>
      </p:sp>
      <p:sp>
        <p:nvSpPr>
          <p:cNvPr id="217" name="Shape 217"/>
          <p:cNvSpPr/>
          <p:nvPr>
            <p:ph type="body" sz="quarter" idx="1"/>
          </p:nvPr>
        </p:nvSpPr>
        <p:spPr>
          <a:prstGeom prst="rect">
            <a:avLst/>
          </a:prstGeom>
        </p:spPr>
        <p:txBody>
          <a:bodyPr/>
          <a:lstStyle/>
          <a:p>
            <a:pPr/>
            <a:r>
              <a:t>Some key dates if you need to communicate</a:t>
            </a:r>
          </a:p>
          <a:p>
            <a:pPr/>
            <a:r>
              <a:t>details the initiatives and events.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0" name="Shape 220"/>
          <p:cNvSpPr/>
          <p:nvPr>
            <p:ph type="sldImg"/>
          </p:nvPr>
        </p:nvSpPr>
        <p:spPr>
          <a:prstGeom prst="rect">
            <a:avLst/>
          </a:prstGeom>
        </p:spPr>
        <p:txBody>
          <a:bodyPr/>
          <a:lstStyle/>
          <a:p>
            <a:pPr/>
          </a:p>
        </p:txBody>
      </p:sp>
      <p:sp>
        <p:nvSpPr>
          <p:cNvPr id="221" name="Shape 221"/>
          <p:cNvSpPr/>
          <p:nvPr>
            <p:ph type="body" sz="quarter" idx="1"/>
          </p:nvPr>
        </p:nvSpPr>
        <p:spPr>
          <a:prstGeom prst="rect">
            <a:avLst/>
          </a:prstGeom>
        </p:spPr>
        <p:txBody>
          <a:bodyPr/>
          <a:lstStyle/>
          <a:p>
            <a:pPr/>
            <a:r>
              <a:t>Some slides showcasing the beauty of the city of Lyon,</a:t>
            </a:r>
          </a:p>
          <a:p>
            <a:pPr/>
            <a:r>
              <a:t>proofs of the genuine French flavor added to this IxDA annual event.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a:r>
              <a:t>La Sucrière — Main conference venue </a:t>
            </a:r>
          </a:p>
          <a:p>
            <a:pPr/>
          </a:p>
          <a:p>
            <a:pPr/>
            <a:r>
              <a:t>You will join us at La Sucrière, an old sugar warehouse. La Sucrière still preserves the industrial charm of its origins, with strong structural pillars, concrete beams, and sugar feed chutes, not to mention the massive silos on its side.</a:t>
            </a:r>
          </a:p>
          <a:p>
            <a:pPr/>
          </a:p>
          <a:p>
            <a:pPr/>
            <a:r>
              <a:t>Its wooden rooftop, hosting Le Sucre, a hip bar and a venue for famous DJs, will provide you a wonderful view of the rivers from its massive terrace.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8" name="Shape 228"/>
          <p:cNvSpPr/>
          <p:nvPr>
            <p:ph type="sldImg"/>
          </p:nvPr>
        </p:nvSpPr>
        <p:spPr>
          <a:prstGeom prst="rect">
            <a:avLst/>
          </a:prstGeom>
        </p:spPr>
        <p:txBody>
          <a:bodyPr/>
          <a:lstStyle/>
          <a:p>
            <a:pPr/>
          </a:p>
        </p:txBody>
      </p:sp>
      <p:sp>
        <p:nvSpPr>
          <p:cNvPr id="229" name="Shape 229"/>
          <p:cNvSpPr/>
          <p:nvPr>
            <p:ph type="body" sz="quarter" idx="1"/>
          </p:nvPr>
        </p:nvSpPr>
        <p:spPr>
          <a:prstGeom prst="rect">
            <a:avLst/>
          </a:prstGeom>
        </p:spPr>
        <p:txBody>
          <a:bodyPr/>
          <a:lstStyle/>
          <a:p>
            <a:pPr/>
            <a:r>
              <a:t>Some slides showcasing the beauty of the city of Lyon,</a:t>
            </a:r>
          </a:p>
          <a:p>
            <a:pPr/>
            <a:r>
              <a:t>proofs of the genuine French flavor added to this IxDA annual event.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2" name="Shape 232"/>
          <p:cNvSpPr/>
          <p:nvPr>
            <p:ph type="sldImg"/>
          </p:nvPr>
        </p:nvSpPr>
        <p:spPr>
          <a:prstGeom prst="rect">
            <a:avLst/>
          </a:prstGeom>
        </p:spPr>
        <p:txBody>
          <a:bodyPr/>
          <a:lstStyle/>
          <a:p>
            <a:pPr/>
          </a:p>
        </p:txBody>
      </p:sp>
      <p:sp>
        <p:nvSpPr>
          <p:cNvPr id="233" name="Shape 233"/>
          <p:cNvSpPr/>
          <p:nvPr>
            <p:ph type="body" sz="quarter" idx="1"/>
          </p:nvPr>
        </p:nvSpPr>
        <p:spPr>
          <a:prstGeom prst="rect">
            <a:avLst/>
          </a:prstGeom>
        </p:spPr>
        <p:txBody>
          <a:bodyPr/>
          <a:lstStyle/>
          <a:p>
            <a:pPr/>
            <a:r>
              <a:t>Coming to Lyon is easy!</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6" name="Shape 236"/>
          <p:cNvSpPr/>
          <p:nvPr>
            <p:ph type="sldImg"/>
          </p:nvPr>
        </p:nvSpPr>
        <p:spPr>
          <a:prstGeom prst="rect">
            <a:avLst/>
          </a:prstGeom>
        </p:spPr>
        <p:txBody>
          <a:bodyPr/>
          <a:lstStyle/>
          <a:p>
            <a:pPr/>
          </a:p>
        </p:txBody>
      </p:sp>
      <p:sp>
        <p:nvSpPr>
          <p:cNvPr id="237" name="Shape 237"/>
          <p:cNvSpPr/>
          <p:nvPr>
            <p:ph type="body" sz="quarter" idx="1"/>
          </p:nvPr>
        </p:nvSpPr>
        <p:spPr>
          <a:prstGeom prst="rect">
            <a:avLst/>
          </a:prstGeom>
        </p:spPr>
        <p:txBody>
          <a:bodyPr/>
          <a:lstStyle/>
          <a:p>
            <a:pPr/>
            <a:r>
              <a:t>Lyon is located at the heart of France, where two rivers meet.</a:t>
            </a:r>
          </a:p>
          <a:p>
            <a:pPr/>
            <a:r>
              <a:t>Only 100 minutes away from Paris by train.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1" name="Shape 241"/>
          <p:cNvSpPr/>
          <p:nvPr>
            <p:ph type="sldImg"/>
          </p:nvPr>
        </p:nvSpPr>
        <p:spPr>
          <a:prstGeom prst="rect">
            <a:avLst/>
          </a:prstGeom>
        </p:spPr>
        <p:txBody>
          <a:bodyPr/>
          <a:lstStyle/>
          <a:p>
            <a:pPr/>
          </a:p>
        </p:txBody>
      </p:sp>
      <p:sp>
        <p:nvSpPr>
          <p:cNvPr id="242" name="Shape 242"/>
          <p:cNvSpPr/>
          <p:nvPr>
            <p:ph type="body" sz="quarter" idx="1"/>
          </p:nvPr>
        </p:nvSpPr>
        <p:spPr>
          <a:prstGeom prst="rect">
            <a:avLst/>
          </a:prstGeom>
        </p:spPr>
        <p:txBody>
          <a:bodyPr/>
          <a:lstStyle/>
          <a:p>
            <a:pPr/>
            <a:r>
              <a:t>Lyon from above, a 1 million people urban area, with various landscapes.</a:t>
            </a:r>
          </a:p>
          <a:p>
            <a:pPr/>
            <a:r>
              <a:t>You can see the confluence happening on the right part of the picture</a:t>
            </a:r>
          </a:p>
          <a:p>
            <a:pPr/>
            <a:r>
              <a:t>(where the Saône river meets the Rhône river).</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6" name="Shape 246"/>
          <p:cNvSpPr/>
          <p:nvPr>
            <p:ph type="sldImg"/>
          </p:nvPr>
        </p:nvSpPr>
        <p:spPr>
          <a:prstGeom prst="rect">
            <a:avLst/>
          </a:prstGeom>
        </p:spPr>
        <p:txBody>
          <a:bodyPr/>
          <a:lstStyle/>
          <a:p>
            <a:pPr/>
          </a:p>
        </p:txBody>
      </p:sp>
      <p:sp>
        <p:nvSpPr>
          <p:cNvPr id="247" name="Shape 247"/>
          <p:cNvSpPr/>
          <p:nvPr>
            <p:ph type="body" sz="quarter" idx="1"/>
          </p:nvPr>
        </p:nvSpPr>
        <p:spPr>
          <a:prstGeom prst="rect">
            <a:avLst/>
          </a:prstGeom>
        </p:spPr>
        <p:txBody>
          <a:bodyPr/>
          <a:lstStyle/>
          <a:p>
            <a:pPr/>
            <a:r>
              <a:t>The Rhône river banks, for pedestrians &amp; bikes.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1" name="Shape 251"/>
          <p:cNvSpPr/>
          <p:nvPr>
            <p:ph type="sldImg"/>
          </p:nvPr>
        </p:nvSpPr>
        <p:spPr>
          <a:prstGeom prst="rect">
            <a:avLst/>
          </a:prstGeom>
        </p:spPr>
        <p:txBody>
          <a:bodyPr/>
          <a:lstStyle/>
          <a:p>
            <a:pPr/>
          </a:p>
        </p:txBody>
      </p:sp>
      <p:sp>
        <p:nvSpPr>
          <p:cNvPr id="252" name="Shape 252"/>
          <p:cNvSpPr/>
          <p:nvPr>
            <p:ph type="body" sz="quarter" idx="1"/>
          </p:nvPr>
        </p:nvSpPr>
        <p:spPr>
          <a:prstGeom prst="rect">
            <a:avLst/>
          </a:prstGeom>
        </p:spPr>
        <p:txBody>
          <a:bodyPr/>
          <a:lstStyle/>
          <a:p>
            <a:pPr/>
            <a:r>
              <a:t>Lyon cityhall.</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6" name="Shape 126"/>
          <p:cNvSpPr/>
          <p:nvPr>
            <p:ph type="sldImg"/>
          </p:nvPr>
        </p:nvSpPr>
        <p:spPr>
          <a:prstGeom prst="rect">
            <a:avLst/>
          </a:prstGeom>
        </p:spPr>
        <p:txBody>
          <a:bodyPr/>
          <a:lstStyle/>
          <a:p>
            <a:pPr/>
          </a:p>
        </p:txBody>
      </p:sp>
      <p:sp>
        <p:nvSpPr>
          <p:cNvPr id="127" name="Shape 127"/>
          <p:cNvSpPr/>
          <p:nvPr>
            <p:ph type="body" sz="quarter" idx="1"/>
          </p:nvPr>
        </p:nvSpPr>
        <p:spPr>
          <a:prstGeom prst="rect">
            <a:avLst/>
          </a:prstGeom>
        </p:spPr>
        <p:txBody>
          <a:bodyPr/>
          <a:lstStyle/>
          <a:p>
            <a:pPr/>
            <a:r>
              <a:t>Those are the dates of the entire Interaction Week 18.</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6" name="Shape 256"/>
          <p:cNvSpPr/>
          <p:nvPr>
            <p:ph type="sldImg"/>
          </p:nvPr>
        </p:nvSpPr>
        <p:spPr>
          <a:prstGeom prst="rect">
            <a:avLst/>
          </a:prstGeom>
        </p:spPr>
        <p:txBody>
          <a:bodyPr/>
          <a:lstStyle/>
          <a:p>
            <a:pPr/>
          </a:p>
        </p:txBody>
      </p:sp>
      <p:sp>
        <p:nvSpPr>
          <p:cNvPr id="257" name="Shape 257"/>
          <p:cNvSpPr/>
          <p:nvPr>
            <p:ph type="body" sz="quarter" idx="1"/>
          </p:nvPr>
        </p:nvSpPr>
        <p:spPr>
          <a:prstGeom prst="rect">
            <a:avLst/>
          </a:prstGeom>
        </p:spPr>
        <p:txBody>
          <a:bodyPr/>
          <a:lstStyle/>
          <a:p>
            <a:pPr/>
            <a:r>
              <a:t>Confluence district. Confluences museum at the forefront,</a:t>
            </a:r>
          </a:p>
          <a:p>
            <a:pPr/>
            <a:r>
              <a:t>the Rhône river on the right and Lyon cityscape on the horizon.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1" name="Shape 261"/>
          <p:cNvSpPr/>
          <p:nvPr>
            <p:ph type="sldImg"/>
          </p:nvPr>
        </p:nvSpPr>
        <p:spPr>
          <a:prstGeom prst="rect">
            <a:avLst/>
          </a:prstGeom>
        </p:spPr>
        <p:txBody>
          <a:bodyPr/>
          <a:lstStyle/>
          <a:p>
            <a:pPr/>
          </a:p>
        </p:txBody>
      </p:sp>
      <p:sp>
        <p:nvSpPr>
          <p:cNvPr id="262" name="Shape 262"/>
          <p:cNvSpPr/>
          <p:nvPr>
            <p:ph type="body" sz="quarter" idx="1"/>
          </p:nvPr>
        </p:nvSpPr>
        <p:spPr>
          <a:prstGeom prst="rect">
            <a:avLst/>
          </a:prstGeom>
        </p:spPr>
        <p:txBody>
          <a:bodyPr/>
          <a:lstStyle/>
          <a:p>
            <a:pPr/>
            <a:r>
              <a:t>Lyon is considered as the French gastronomy capital,</a:t>
            </a:r>
          </a:p>
          <a:p>
            <a:pPr/>
            <a:r>
              <a:t>come and experience the French cuisine at its finest…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7" name="Shape 267"/>
          <p:cNvSpPr/>
          <p:nvPr>
            <p:ph type="sldImg"/>
          </p:nvPr>
        </p:nvSpPr>
        <p:spPr>
          <a:prstGeom prst="rect">
            <a:avLst/>
          </a:prstGeom>
        </p:spPr>
        <p:txBody>
          <a:bodyPr/>
          <a:lstStyle/>
          <a:p>
            <a:pPr/>
          </a:p>
        </p:txBody>
      </p:sp>
      <p:sp>
        <p:nvSpPr>
          <p:cNvPr id="268" name="Shape 268"/>
          <p:cNvSpPr/>
          <p:nvPr>
            <p:ph type="body" sz="quarter" idx="1"/>
          </p:nvPr>
        </p:nvSpPr>
        <p:spPr>
          <a:prstGeom prst="rect">
            <a:avLst/>
          </a:prstGeom>
        </p:spPr>
        <p:txBody>
          <a:bodyPr/>
          <a:lstStyle/>
          <a:p>
            <a:pPr/>
            <a:r>
              <a:t>You can show the teaser video that was introduced</a:t>
            </a:r>
          </a:p>
          <a:p>
            <a:pPr/>
            <a:r>
              <a:t>during Interaction 17 in New York.</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2" name="Shape 272"/>
          <p:cNvSpPr/>
          <p:nvPr>
            <p:ph type="sldImg"/>
          </p:nvPr>
        </p:nvSpPr>
        <p:spPr>
          <a:prstGeom prst="rect">
            <a:avLst/>
          </a:prstGeom>
        </p:spPr>
        <p:txBody>
          <a:bodyPr/>
          <a:lstStyle/>
          <a:p>
            <a:pPr/>
          </a:p>
        </p:txBody>
      </p:sp>
      <p:sp>
        <p:nvSpPr>
          <p:cNvPr id="273" name="Shape 273"/>
          <p:cNvSpPr/>
          <p:nvPr>
            <p:ph type="body" sz="quarter" idx="1"/>
          </p:nvPr>
        </p:nvSpPr>
        <p:spPr>
          <a:prstGeom prst="rect">
            <a:avLst/>
          </a:prstGeom>
        </p:spPr>
        <p:txBody>
          <a:bodyPr/>
          <a:lstStyle/>
          <a:p>
            <a:pPr/>
            <a:r>
              <a:t>Voilà, thank you again.</a:t>
            </a:r>
          </a:p>
          <a:p>
            <a:pPr/>
            <a:r>
              <a:t>“Merci beaucoup.”</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2" name="Shape 132"/>
          <p:cNvSpPr/>
          <p:nvPr>
            <p:ph type="sldImg"/>
          </p:nvPr>
        </p:nvSpPr>
        <p:spPr>
          <a:prstGeom prst="rect">
            <a:avLst/>
          </a:prstGeom>
        </p:spPr>
        <p:txBody>
          <a:bodyPr/>
          <a:lstStyle/>
          <a:p>
            <a:pPr/>
          </a:p>
        </p:txBody>
      </p:sp>
      <p:sp>
        <p:nvSpPr>
          <p:cNvPr id="133" name="Shape 133"/>
          <p:cNvSpPr/>
          <p:nvPr>
            <p:ph type="body" sz="quarter" idx="1"/>
          </p:nvPr>
        </p:nvSpPr>
        <p:spPr>
          <a:prstGeom prst="rect">
            <a:avLst/>
          </a:prstGeom>
        </p:spPr>
        <p:txBody>
          <a:bodyPr/>
          <a:lstStyle/>
          <a:p>
            <a:pPr/>
            <a:r>
              <a:t>This is the </a:t>
            </a:r>
            <a:r>
              <a:rPr b="1"/>
              <a:t>theme of the main conference</a:t>
            </a:r>
            <a:r>
              <a:t>.</a:t>
            </a:r>
            <a:br/>
            <a:r>
              <a:t>More details here: </a:t>
            </a:r>
            <a:r>
              <a:rPr u="sng">
                <a:hlinkClick r:id="rId3" invalidUrl="" action="" tgtFrame="" tooltip="" history="1" highlightClick="0" endSnd="0"/>
              </a:rPr>
              <a:t>http://interaction18.ixda.org/about.html</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3" name="Shape 163"/>
          <p:cNvSpPr/>
          <p:nvPr>
            <p:ph type="sldImg"/>
          </p:nvPr>
        </p:nvSpPr>
        <p:spPr>
          <a:prstGeom prst="rect">
            <a:avLst/>
          </a:prstGeom>
        </p:spPr>
        <p:txBody>
          <a:bodyPr/>
          <a:lstStyle/>
          <a:p>
            <a:pPr/>
          </a:p>
        </p:txBody>
      </p:sp>
      <p:sp>
        <p:nvSpPr>
          <p:cNvPr id="164" name="Shape 164"/>
          <p:cNvSpPr/>
          <p:nvPr>
            <p:ph type="body" sz="quarter" idx="1"/>
          </p:nvPr>
        </p:nvSpPr>
        <p:spPr>
          <a:prstGeom prst="rect">
            <a:avLst/>
          </a:prstGeom>
        </p:spPr>
        <p:txBody>
          <a:bodyPr/>
          <a:lstStyle/>
          <a:p>
            <a:pPr/>
            <a:r>
              <a:t>This is week overview of what is happening and when during the 6 days.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9" name="Shape 169"/>
          <p:cNvSpPr/>
          <p:nvPr>
            <p:ph type="sldImg"/>
          </p:nvPr>
        </p:nvSpPr>
        <p:spPr>
          <a:prstGeom prst="rect">
            <a:avLst/>
          </a:prstGeom>
        </p:spPr>
        <p:txBody>
          <a:bodyPr/>
          <a:lstStyle/>
          <a:p>
            <a:pPr/>
          </a:p>
        </p:txBody>
      </p:sp>
      <p:sp>
        <p:nvSpPr>
          <p:cNvPr id="170" name="Shape 170"/>
          <p:cNvSpPr/>
          <p:nvPr>
            <p:ph type="body" sz="quarter" idx="1"/>
          </p:nvPr>
        </p:nvSpPr>
        <p:spPr>
          <a:prstGeom prst="rect">
            <a:avLst/>
          </a:prstGeom>
        </p:spPr>
        <p:txBody>
          <a:bodyPr/>
          <a:lstStyle/>
          <a:p>
            <a:pPr/>
            <a:r>
              <a:t>The conference dedicated to the learning part of Interaction Design.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9" name="Shape 179"/>
          <p:cNvSpPr/>
          <p:nvPr>
            <p:ph type="sldImg"/>
          </p:nvPr>
        </p:nvSpPr>
        <p:spPr>
          <a:prstGeom prst="rect">
            <a:avLst/>
          </a:prstGeom>
        </p:spPr>
        <p:txBody>
          <a:bodyPr/>
          <a:lstStyle/>
          <a:p>
            <a:pPr/>
          </a:p>
        </p:txBody>
      </p:sp>
      <p:sp>
        <p:nvSpPr>
          <p:cNvPr id="180" name="Shape 180"/>
          <p:cNvSpPr/>
          <p:nvPr>
            <p:ph type="body" sz="quarter" idx="1"/>
          </p:nvPr>
        </p:nvSpPr>
        <p:spPr>
          <a:prstGeom prst="rect">
            <a:avLst/>
          </a:prstGeom>
        </p:spPr>
        <p:txBody>
          <a:bodyPr/>
          <a:lstStyle/>
          <a:p>
            <a:pPr/>
            <a:r>
              <a:t>Reserved to students all around the world.</a:t>
            </a:r>
          </a:p>
          <a:p>
            <a:pPr/>
            <a:r>
              <a:t>Spread the word in schools and during your local events!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 name="Shape 185"/>
          <p:cNvSpPr/>
          <p:nvPr>
            <p:ph type="sldImg"/>
          </p:nvPr>
        </p:nvSpPr>
        <p:spPr>
          <a:prstGeom prst="rect">
            <a:avLst/>
          </a:prstGeom>
        </p:spPr>
        <p:txBody>
          <a:bodyPr/>
          <a:lstStyle/>
          <a:p>
            <a:pPr/>
          </a:p>
        </p:txBody>
      </p:sp>
      <p:sp>
        <p:nvSpPr>
          <p:cNvPr id="186" name="Shape 186"/>
          <p:cNvSpPr/>
          <p:nvPr>
            <p:ph type="body" sz="quarter" idx="1"/>
          </p:nvPr>
        </p:nvSpPr>
        <p:spPr>
          <a:prstGeom prst="rect">
            <a:avLst/>
          </a:prstGeom>
        </p:spPr>
        <p:txBody>
          <a:bodyPr/>
          <a:lstStyle/>
          <a:p>
            <a:pPr/>
            <a:r>
              <a:t>Engage local design shops and consultancies</a:t>
            </a:r>
          </a:p>
          <a:p>
            <a:pPr/>
            <a:r>
              <a:t>to participate in this ever growing award contest.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1" name="Shape 191"/>
          <p:cNvSpPr/>
          <p:nvPr>
            <p:ph type="sldImg"/>
          </p:nvPr>
        </p:nvSpPr>
        <p:spPr>
          <a:prstGeom prst="rect">
            <a:avLst/>
          </a:prstGeom>
        </p:spPr>
        <p:txBody>
          <a:bodyPr/>
          <a:lstStyle/>
          <a:p>
            <a:pPr/>
          </a:p>
        </p:txBody>
      </p:sp>
      <p:sp>
        <p:nvSpPr>
          <p:cNvPr id="192" name="Shape 192"/>
          <p:cNvSpPr/>
          <p:nvPr>
            <p:ph type="body" sz="quarter" idx="1"/>
          </p:nvPr>
        </p:nvSpPr>
        <p:spPr>
          <a:prstGeom prst="rect">
            <a:avLst/>
          </a:prstGeom>
        </p:spPr>
        <p:txBody>
          <a:bodyPr/>
          <a:lstStyle/>
          <a:p>
            <a:pPr/>
            <a:r>
              <a:t>The main event. Great speakers, fabulous audience</a:t>
            </a:r>
          </a:p>
          <a:p>
            <a:pPr/>
            <a:r>
              <a:t>and some gorgeous venues coming your way!</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4" name="Shape 204"/>
          <p:cNvSpPr/>
          <p:nvPr>
            <p:ph type="sldImg"/>
          </p:nvPr>
        </p:nvSpPr>
        <p:spPr>
          <a:prstGeom prst="rect">
            <a:avLst/>
          </a:prstGeom>
        </p:spPr>
        <p:txBody>
          <a:bodyPr/>
          <a:lstStyle/>
          <a:p>
            <a:pPr/>
          </a:p>
        </p:txBody>
      </p:sp>
      <p:sp>
        <p:nvSpPr>
          <p:cNvPr id="205" name="Shape 205"/>
          <p:cNvSpPr/>
          <p:nvPr>
            <p:ph type="body" sz="quarter" idx="1"/>
          </p:nvPr>
        </p:nvSpPr>
        <p:spPr>
          <a:prstGeom prst="rect">
            <a:avLst/>
          </a:prstGeom>
        </p:spPr>
        <p:txBody>
          <a:bodyPr/>
          <a:lstStyle/>
          <a:p>
            <a:pPr/>
            <a:r>
              <a:t>Some key dates if you need to communicate</a:t>
            </a:r>
          </a:p>
          <a:p>
            <a:pPr/>
            <a:r>
              <a:t>details the initiatives and events.</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re et sous-titre">
    <p:spTree>
      <p:nvGrpSpPr>
        <p:cNvPr id="1" name=""/>
        <p:cNvGrpSpPr/>
        <p:nvPr/>
      </p:nvGrpSpPr>
      <p:grpSpPr>
        <a:xfrm>
          <a:off x="0" y="0"/>
          <a:ext cx="0" cy="0"/>
          <a:chOff x="0" y="0"/>
          <a:chExt cx="0" cy="0"/>
        </a:xfrm>
      </p:grpSpPr>
      <p:sp>
        <p:nvSpPr>
          <p:cNvPr id="11" name="Texte du titre"/>
          <p:cNvSpPr txBox="1"/>
          <p:nvPr>
            <p:ph type="title"/>
          </p:nvPr>
        </p:nvSpPr>
        <p:spPr>
          <a:xfrm>
            <a:off x="4833937" y="2303859"/>
            <a:ext cx="14716126" cy="4643438"/>
          </a:xfrm>
          <a:prstGeom prst="rect">
            <a:avLst/>
          </a:prstGeom>
        </p:spPr>
        <p:txBody>
          <a:bodyPr anchor="b"/>
          <a:lstStyle/>
          <a:p>
            <a:pPr/>
            <a:r>
              <a:t>Texte du titre</a:t>
            </a:r>
          </a:p>
        </p:txBody>
      </p:sp>
      <p:sp>
        <p:nvSpPr>
          <p:cNvPr id="12" name="Texte niveau 1…"/>
          <p:cNvSpPr txBox="1"/>
          <p:nvPr>
            <p:ph type="body" sz="quarter" idx="1"/>
          </p:nvPr>
        </p:nvSpPr>
        <p:spPr>
          <a:xfrm>
            <a:off x="4833937" y="7072312"/>
            <a:ext cx="14716126" cy="1589485"/>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Texte niveau 1</a:t>
            </a:r>
          </a:p>
          <a:p>
            <a:pPr lvl="1"/>
            <a:r>
              <a:t>Texte niveau 2</a:t>
            </a:r>
          </a:p>
          <a:p>
            <a:pPr lvl="2"/>
            <a:r>
              <a:t>Texte niveau 3</a:t>
            </a:r>
          </a:p>
          <a:p>
            <a:pPr lvl="3"/>
            <a:r>
              <a:t>Texte niveau 4</a:t>
            </a:r>
          </a:p>
          <a:p>
            <a:pPr lvl="4"/>
            <a:r>
              <a:t>Texte niveau 5</a:t>
            </a:r>
          </a:p>
        </p:txBody>
      </p:sp>
      <p:sp>
        <p:nvSpPr>
          <p:cNvPr id="13"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Citation">
    <p:spTree>
      <p:nvGrpSpPr>
        <p:cNvPr id="1" name=""/>
        <p:cNvGrpSpPr/>
        <p:nvPr/>
      </p:nvGrpSpPr>
      <p:grpSpPr>
        <a:xfrm>
          <a:off x="0" y="0"/>
          <a:ext cx="0" cy="0"/>
          <a:chOff x="0" y="0"/>
          <a:chExt cx="0" cy="0"/>
        </a:xfrm>
      </p:grpSpPr>
      <p:sp>
        <p:nvSpPr>
          <p:cNvPr id="93" name="-Gilles Allain"/>
          <p:cNvSpPr txBox="1"/>
          <p:nvPr>
            <p:ph type="body" sz="quarter" idx="13"/>
          </p:nvPr>
        </p:nvSpPr>
        <p:spPr>
          <a:xfrm>
            <a:off x="4833937" y="8947546"/>
            <a:ext cx="14716126" cy="660798"/>
          </a:xfrm>
          <a:prstGeom prst="rect">
            <a:avLst/>
          </a:prstGeom>
        </p:spPr>
        <p:txBody>
          <a:bodyPr anchor="t">
            <a:spAutoFit/>
          </a:bodyPr>
          <a:lstStyle>
            <a:lvl1pPr marL="0" indent="0" algn="ctr">
              <a:spcBef>
                <a:spcPts val="0"/>
              </a:spcBef>
              <a:buSzTx/>
              <a:buNone/>
              <a:defRPr sz="3200">
                <a:latin typeface="Helvetica"/>
                <a:ea typeface="Helvetica"/>
                <a:cs typeface="Helvetica"/>
                <a:sym typeface="Helvetica"/>
              </a:defRPr>
            </a:lvl1pPr>
          </a:lstStyle>
          <a:p>
            <a:pPr/>
            <a:r>
              <a:t>-Gilles Allain</a:t>
            </a:r>
          </a:p>
        </p:txBody>
      </p:sp>
      <p:sp>
        <p:nvSpPr>
          <p:cNvPr id="94" name="« Saisissez une citation ici. »"/>
          <p:cNvSpPr txBox="1"/>
          <p:nvPr>
            <p:ph type="body" sz="quarter" idx="14"/>
          </p:nvPr>
        </p:nvSpPr>
        <p:spPr>
          <a:xfrm>
            <a:off x="4833937" y="6000353"/>
            <a:ext cx="14716126" cy="965201"/>
          </a:xfrm>
          <a:prstGeom prst="rect">
            <a:avLst/>
          </a:prstGeom>
        </p:spPr>
        <p:txBody>
          <a:bodyPr>
            <a:spAutoFit/>
          </a:bodyPr>
          <a:lstStyle>
            <a:lvl1pPr marL="0" indent="0" algn="ctr">
              <a:spcBef>
                <a:spcPts val="0"/>
              </a:spcBef>
              <a:buSzTx/>
              <a:buNone/>
              <a:defRPr sz="5200"/>
            </a:lvl1pPr>
          </a:lstStyle>
          <a:p>
            <a:pPr/>
            <a:r>
              <a:t>« Saisissez une citation ici. » </a:t>
            </a:r>
          </a:p>
        </p:txBody>
      </p:sp>
      <p:sp>
        <p:nvSpPr>
          <p:cNvPr id="9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3048000" y="0"/>
            <a:ext cx="18288000" cy="13716000"/>
          </a:xfrm>
          <a:prstGeom prst="rect">
            <a:avLst/>
          </a:prstGeom>
        </p:spPr>
        <p:txBody>
          <a:bodyPr lIns="91439" tIns="45719" rIns="91439" bIns="45719" anchor="t">
            <a:noAutofit/>
          </a:bodyPr>
          <a:lstStyle/>
          <a:p>
            <a:pPr/>
          </a:p>
        </p:txBody>
      </p:sp>
      <p:sp>
        <p:nvSpPr>
          <p:cNvPr id="103"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Vierge">
    <p:spTree>
      <p:nvGrpSpPr>
        <p:cNvPr id="1" name=""/>
        <p:cNvGrpSpPr/>
        <p:nvPr/>
      </p:nvGrpSpPr>
      <p:grpSpPr>
        <a:xfrm>
          <a:off x="0" y="0"/>
          <a:ext cx="0" cy="0"/>
          <a:chOff x="0" y="0"/>
          <a:chExt cx="0" cy="0"/>
        </a:xfrm>
      </p:grpSpPr>
      <p:sp>
        <p:nvSpPr>
          <p:cNvPr id="110"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e">
    <p:spTree>
      <p:nvGrpSpPr>
        <p:cNvPr id="1" name=""/>
        <p:cNvGrpSpPr/>
        <p:nvPr/>
      </p:nvGrpSpPr>
      <p:grpSpPr>
        <a:xfrm>
          <a:off x="0" y="0"/>
          <a:ext cx="0" cy="0"/>
          <a:chOff x="0" y="0"/>
          <a:chExt cx="0" cy="0"/>
        </a:xfrm>
      </p:grpSpPr>
      <p:sp>
        <p:nvSpPr>
          <p:cNvPr id="20" name="Image"/>
          <p:cNvSpPr/>
          <p:nvPr>
            <p:ph type="pic" sz="half" idx="13"/>
          </p:nvPr>
        </p:nvSpPr>
        <p:spPr>
          <a:xfrm>
            <a:off x="5307210" y="892968"/>
            <a:ext cx="13751720" cy="8322470"/>
          </a:xfrm>
          <a:prstGeom prst="rect">
            <a:avLst/>
          </a:prstGeom>
        </p:spPr>
        <p:txBody>
          <a:bodyPr lIns="91439" tIns="45719" rIns="91439" bIns="45719" anchor="t">
            <a:noAutofit/>
          </a:bodyPr>
          <a:lstStyle/>
          <a:p>
            <a:pPr/>
          </a:p>
        </p:txBody>
      </p:sp>
      <p:sp>
        <p:nvSpPr>
          <p:cNvPr id="21" name="Texte du titre"/>
          <p:cNvSpPr txBox="1"/>
          <p:nvPr>
            <p:ph type="title"/>
          </p:nvPr>
        </p:nvSpPr>
        <p:spPr>
          <a:xfrm>
            <a:off x="4833937" y="9447609"/>
            <a:ext cx="14716126" cy="2000251"/>
          </a:xfrm>
          <a:prstGeom prst="rect">
            <a:avLst/>
          </a:prstGeom>
        </p:spPr>
        <p:txBody>
          <a:bodyPr anchor="b"/>
          <a:lstStyle/>
          <a:p>
            <a:pPr/>
            <a:r>
              <a:t>Texte du titre</a:t>
            </a:r>
          </a:p>
        </p:txBody>
      </p:sp>
      <p:sp>
        <p:nvSpPr>
          <p:cNvPr id="22" name="Texte niveau 1…"/>
          <p:cNvSpPr txBox="1"/>
          <p:nvPr>
            <p:ph type="body" sz="quarter" idx="1"/>
          </p:nvPr>
        </p:nvSpPr>
        <p:spPr>
          <a:xfrm>
            <a:off x="4833937" y="11519296"/>
            <a:ext cx="14716126" cy="1589486"/>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Texte niveau 1</a:t>
            </a:r>
          </a:p>
          <a:p>
            <a:pPr lvl="1"/>
            <a:r>
              <a:t>Texte niveau 2</a:t>
            </a:r>
          </a:p>
          <a:p>
            <a:pPr lvl="2"/>
            <a:r>
              <a:t>Texte niveau 3</a:t>
            </a:r>
          </a:p>
          <a:p>
            <a:pPr lvl="3"/>
            <a:r>
              <a:t>Texte niveau 4</a:t>
            </a:r>
          </a:p>
          <a:p>
            <a:pPr lvl="4"/>
            <a:r>
              <a:t>Texte niveau 5</a:t>
            </a:r>
          </a:p>
        </p:txBody>
      </p:sp>
      <p:sp>
        <p:nvSpPr>
          <p:cNvPr id="23" name="Numéro de diapositive"/>
          <p:cNvSpPr txBox="1"/>
          <p:nvPr>
            <p:ph type="sldNum" sz="quarter" idx="2"/>
          </p:nvPr>
        </p:nvSpPr>
        <p:spPr>
          <a:xfrm>
            <a:off x="11935814" y="13001625"/>
            <a:ext cx="494513" cy="51117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re - Centré">
    <p:spTree>
      <p:nvGrpSpPr>
        <p:cNvPr id="1" name=""/>
        <p:cNvGrpSpPr/>
        <p:nvPr/>
      </p:nvGrpSpPr>
      <p:grpSpPr>
        <a:xfrm>
          <a:off x="0" y="0"/>
          <a:ext cx="0" cy="0"/>
          <a:chOff x="0" y="0"/>
          <a:chExt cx="0" cy="0"/>
        </a:xfrm>
      </p:grpSpPr>
      <p:sp>
        <p:nvSpPr>
          <p:cNvPr id="30" name="Texte du titre"/>
          <p:cNvSpPr txBox="1"/>
          <p:nvPr>
            <p:ph type="title"/>
          </p:nvPr>
        </p:nvSpPr>
        <p:spPr>
          <a:xfrm>
            <a:off x="4833937" y="4536281"/>
            <a:ext cx="14716126" cy="4643438"/>
          </a:xfrm>
          <a:prstGeom prst="rect">
            <a:avLst/>
          </a:prstGeom>
        </p:spPr>
        <p:txBody>
          <a:bodyPr/>
          <a:lstStyle/>
          <a:p>
            <a:pPr/>
            <a:r>
              <a:t>Texte du titre</a:t>
            </a:r>
          </a:p>
        </p:txBody>
      </p:sp>
      <p:sp>
        <p:nvSpPr>
          <p:cNvPr id="31"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e">
    <p:spTree>
      <p:nvGrpSpPr>
        <p:cNvPr id="1" name=""/>
        <p:cNvGrpSpPr/>
        <p:nvPr/>
      </p:nvGrpSpPr>
      <p:grpSpPr>
        <a:xfrm>
          <a:off x="0" y="0"/>
          <a:ext cx="0" cy="0"/>
          <a:chOff x="0" y="0"/>
          <a:chExt cx="0" cy="0"/>
        </a:xfrm>
      </p:grpSpPr>
      <p:sp>
        <p:nvSpPr>
          <p:cNvPr id="38" name="Image"/>
          <p:cNvSpPr/>
          <p:nvPr>
            <p:ph type="pic" sz="half" idx="13"/>
          </p:nvPr>
        </p:nvSpPr>
        <p:spPr>
          <a:xfrm>
            <a:off x="12495609" y="892968"/>
            <a:ext cx="7500938" cy="11572876"/>
          </a:xfrm>
          <a:prstGeom prst="rect">
            <a:avLst/>
          </a:prstGeom>
        </p:spPr>
        <p:txBody>
          <a:bodyPr lIns="91439" tIns="45719" rIns="91439" bIns="45719" anchor="t">
            <a:noAutofit/>
          </a:bodyPr>
          <a:lstStyle/>
          <a:p>
            <a:pPr/>
          </a:p>
        </p:txBody>
      </p:sp>
      <p:sp>
        <p:nvSpPr>
          <p:cNvPr id="39" name="Texte du titre"/>
          <p:cNvSpPr txBox="1"/>
          <p:nvPr>
            <p:ph type="title"/>
          </p:nvPr>
        </p:nvSpPr>
        <p:spPr>
          <a:xfrm>
            <a:off x="4387453" y="892968"/>
            <a:ext cx="7500938" cy="5607845"/>
          </a:xfrm>
          <a:prstGeom prst="rect">
            <a:avLst/>
          </a:prstGeom>
        </p:spPr>
        <p:txBody>
          <a:bodyPr anchor="b"/>
          <a:lstStyle>
            <a:lvl1pPr>
              <a:defRPr sz="8400"/>
            </a:lvl1pPr>
          </a:lstStyle>
          <a:p>
            <a:pPr/>
            <a:r>
              <a:t>Texte du titre</a:t>
            </a:r>
          </a:p>
        </p:txBody>
      </p:sp>
      <p:sp>
        <p:nvSpPr>
          <p:cNvPr id="40" name="Texte niveau 1…"/>
          <p:cNvSpPr txBox="1"/>
          <p:nvPr>
            <p:ph type="body" sz="quarter" idx="1"/>
          </p:nvPr>
        </p:nvSpPr>
        <p:spPr>
          <a:xfrm>
            <a:off x="4387453" y="6697265"/>
            <a:ext cx="7500938" cy="5768579"/>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Texte niveau 1</a:t>
            </a:r>
          </a:p>
          <a:p>
            <a:pPr lvl="1"/>
            <a:r>
              <a:t>Texte niveau 2</a:t>
            </a:r>
          </a:p>
          <a:p>
            <a:pPr lvl="2"/>
            <a:r>
              <a:t>Texte niveau 3</a:t>
            </a:r>
          </a:p>
          <a:p>
            <a:pPr lvl="3"/>
            <a:r>
              <a:t>Texte niveau 4</a:t>
            </a:r>
          </a:p>
          <a:p>
            <a:pPr lvl="4"/>
            <a:r>
              <a:t>Texte niveau 5</a:t>
            </a:r>
          </a:p>
        </p:txBody>
      </p:sp>
      <p:sp>
        <p:nvSpPr>
          <p:cNvPr id="41"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re - Haut">
    <p:spTree>
      <p:nvGrpSpPr>
        <p:cNvPr id="1" name=""/>
        <p:cNvGrpSpPr/>
        <p:nvPr/>
      </p:nvGrpSpPr>
      <p:grpSpPr>
        <a:xfrm>
          <a:off x="0" y="0"/>
          <a:ext cx="0" cy="0"/>
          <a:chOff x="0" y="0"/>
          <a:chExt cx="0" cy="0"/>
        </a:xfrm>
      </p:grpSpPr>
      <p:sp>
        <p:nvSpPr>
          <p:cNvPr id="48" name="Texte du titre"/>
          <p:cNvSpPr txBox="1"/>
          <p:nvPr>
            <p:ph type="title"/>
          </p:nvPr>
        </p:nvSpPr>
        <p:spPr>
          <a:prstGeom prst="rect">
            <a:avLst/>
          </a:prstGeom>
        </p:spPr>
        <p:txBody>
          <a:bodyPr/>
          <a:lstStyle/>
          <a:p>
            <a:pPr/>
            <a:r>
              <a:t>Texte du titre</a:t>
            </a:r>
          </a:p>
        </p:txBody>
      </p:sp>
      <p:sp>
        <p:nvSpPr>
          <p:cNvPr id="49"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re et puces">
    <p:spTree>
      <p:nvGrpSpPr>
        <p:cNvPr id="1" name=""/>
        <p:cNvGrpSpPr/>
        <p:nvPr/>
      </p:nvGrpSpPr>
      <p:grpSpPr>
        <a:xfrm>
          <a:off x="0" y="0"/>
          <a:ext cx="0" cy="0"/>
          <a:chOff x="0" y="0"/>
          <a:chExt cx="0" cy="0"/>
        </a:xfrm>
      </p:grpSpPr>
      <p:sp>
        <p:nvSpPr>
          <p:cNvPr id="56" name="Texte du titre"/>
          <p:cNvSpPr txBox="1"/>
          <p:nvPr>
            <p:ph type="title"/>
          </p:nvPr>
        </p:nvSpPr>
        <p:spPr>
          <a:prstGeom prst="rect">
            <a:avLst/>
          </a:prstGeom>
        </p:spPr>
        <p:txBody>
          <a:bodyPr/>
          <a:lstStyle/>
          <a:p>
            <a:pPr/>
            <a:r>
              <a:t>Texte du titre</a:t>
            </a:r>
          </a:p>
        </p:txBody>
      </p:sp>
      <p:sp>
        <p:nvSpPr>
          <p:cNvPr id="57" name="Texte niveau 1…"/>
          <p:cNvSpPr txBox="1"/>
          <p:nvPr>
            <p:ph type="body" idx="1"/>
          </p:nvPr>
        </p:nvSpPr>
        <p:spPr>
          <a:prstGeom prst="rect">
            <a:avLst/>
          </a:prstGeom>
        </p:spPr>
        <p:txBody>
          <a:bodyPr/>
          <a:lstStyle/>
          <a:p>
            <a:pPr/>
            <a:r>
              <a:t>Texte niveau 1</a:t>
            </a:r>
          </a:p>
          <a:p>
            <a:pPr lvl="1"/>
            <a:r>
              <a:t>Texte niveau 2</a:t>
            </a:r>
          </a:p>
          <a:p>
            <a:pPr lvl="2"/>
            <a:r>
              <a:t>Texte niveau 3</a:t>
            </a:r>
          </a:p>
          <a:p>
            <a:pPr lvl="3"/>
            <a:r>
              <a:t>Texte niveau 4</a:t>
            </a:r>
          </a:p>
          <a:p>
            <a:pPr lvl="4"/>
            <a:r>
              <a:t>Texte niveau 5</a:t>
            </a:r>
          </a:p>
        </p:txBody>
      </p:sp>
      <p:sp>
        <p:nvSpPr>
          <p:cNvPr id="58"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re, puces et photo">
    <p:spTree>
      <p:nvGrpSpPr>
        <p:cNvPr id="1" name=""/>
        <p:cNvGrpSpPr/>
        <p:nvPr/>
      </p:nvGrpSpPr>
      <p:grpSpPr>
        <a:xfrm>
          <a:off x="0" y="0"/>
          <a:ext cx="0" cy="0"/>
          <a:chOff x="0" y="0"/>
          <a:chExt cx="0" cy="0"/>
        </a:xfrm>
      </p:grpSpPr>
      <p:sp>
        <p:nvSpPr>
          <p:cNvPr id="65" name="Image"/>
          <p:cNvSpPr/>
          <p:nvPr>
            <p:ph type="pic" sz="quarter" idx="13"/>
          </p:nvPr>
        </p:nvSpPr>
        <p:spPr>
          <a:xfrm>
            <a:off x="12495609" y="3661171"/>
            <a:ext cx="7500938" cy="8840392"/>
          </a:xfrm>
          <a:prstGeom prst="rect">
            <a:avLst/>
          </a:prstGeom>
        </p:spPr>
        <p:txBody>
          <a:bodyPr lIns="91439" tIns="45719" rIns="91439" bIns="45719" anchor="t">
            <a:noAutofit/>
          </a:bodyPr>
          <a:lstStyle/>
          <a:p>
            <a:pPr/>
          </a:p>
        </p:txBody>
      </p:sp>
      <p:sp>
        <p:nvSpPr>
          <p:cNvPr id="66" name="Texte du titre"/>
          <p:cNvSpPr txBox="1"/>
          <p:nvPr>
            <p:ph type="title"/>
          </p:nvPr>
        </p:nvSpPr>
        <p:spPr>
          <a:prstGeom prst="rect">
            <a:avLst/>
          </a:prstGeom>
        </p:spPr>
        <p:txBody>
          <a:bodyPr/>
          <a:lstStyle/>
          <a:p>
            <a:pPr/>
            <a:r>
              <a:t>Texte du titre</a:t>
            </a:r>
          </a:p>
        </p:txBody>
      </p:sp>
      <p:sp>
        <p:nvSpPr>
          <p:cNvPr id="67" name="Texte niveau 1…"/>
          <p:cNvSpPr txBox="1"/>
          <p:nvPr>
            <p:ph type="body" sz="quarter" idx="1"/>
          </p:nvPr>
        </p:nvSpPr>
        <p:spPr>
          <a:xfrm>
            <a:off x="4387453" y="3661171"/>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pPr/>
            <a:r>
              <a:t>Texte niveau 1</a:t>
            </a:r>
          </a:p>
          <a:p>
            <a:pPr lvl="1"/>
            <a:r>
              <a:t>Texte niveau 2</a:t>
            </a:r>
          </a:p>
          <a:p>
            <a:pPr lvl="2"/>
            <a:r>
              <a:t>Texte niveau 3</a:t>
            </a:r>
          </a:p>
          <a:p>
            <a:pPr lvl="3"/>
            <a:r>
              <a:t>Texte niveau 4</a:t>
            </a:r>
          </a:p>
          <a:p>
            <a:pPr lvl="4"/>
            <a:r>
              <a:t>Texte niveau 5</a:t>
            </a:r>
          </a:p>
        </p:txBody>
      </p:sp>
      <p:sp>
        <p:nvSpPr>
          <p:cNvPr id="68"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Puces">
    <p:spTree>
      <p:nvGrpSpPr>
        <p:cNvPr id="1" name=""/>
        <p:cNvGrpSpPr/>
        <p:nvPr/>
      </p:nvGrpSpPr>
      <p:grpSpPr>
        <a:xfrm>
          <a:off x="0" y="0"/>
          <a:ext cx="0" cy="0"/>
          <a:chOff x="0" y="0"/>
          <a:chExt cx="0" cy="0"/>
        </a:xfrm>
      </p:grpSpPr>
      <p:sp>
        <p:nvSpPr>
          <p:cNvPr id="75" name="Texte niveau 1…"/>
          <p:cNvSpPr txBox="1"/>
          <p:nvPr>
            <p:ph type="body" idx="1"/>
          </p:nvPr>
        </p:nvSpPr>
        <p:spPr>
          <a:xfrm>
            <a:off x="4387453" y="1785937"/>
            <a:ext cx="15609094" cy="10144126"/>
          </a:xfrm>
          <a:prstGeom prst="rect">
            <a:avLst/>
          </a:prstGeom>
        </p:spPr>
        <p:txBody>
          <a:bodyPr/>
          <a:lstStyle/>
          <a:p>
            <a:pPr/>
            <a:r>
              <a:t>Texte niveau 1</a:t>
            </a:r>
          </a:p>
          <a:p>
            <a:pPr lvl="1"/>
            <a:r>
              <a:t>Texte niveau 2</a:t>
            </a:r>
          </a:p>
          <a:p>
            <a:pPr lvl="2"/>
            <a:r>
              <a:t>Texte niveau 3</a:t>
            </a:r>
          </a:p>
          <a:p>
            <a:pPr lvl="3"/>
            <a:r>
              <a:t>Texte niveau 4</a:t>
            </a:r>
          </a:p>
          <a:p>
            <a:pPr lvl="4"/>
            <a:r>
              <a:t>Texte niveau 5</a:t>
            </a:r>
          </a:p>
        </p:txBody>
      </p:sp>
      <p:sp>
        <p:nvSpPr>
          <p:cNvPr id="76"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3 photos">
    <p:spTree>
      <p:nvGrpSpPr>
        <p:cNvPr id="1" name=""/>
        <p:cNvGrpSpPr/>
        <p:nvPr/>
      </p:nvGrpSpPr>
      <p:grpSpPr>
        <a:xfrm>
          <a:off x="0" y="0"/>
          <a:ext cx="0" cy="0"/>
          <a:chOff x="0" y="0"/>
          <a:chExt cx="0" cy="0"/>
        </a:xfrm>
      </p:grpSpPr>
      <p:sp>
        <p:nvSpPr>
          <p:cNvPr id="83" name="Image"/>
          <p:cNvSpPr/>
          <p:nvPr>
            <p:ph type="pic" sz="quarter" idx="13"/>
          </p:nvPr>
        </p:nvSpPr>
        <p:spPr>
          <a:xfrm>
            <a:off x="12495609" y="7161609"/>
            <a:ext cx="7500938" cy="5304235"/>
          </a:xfrm>
          <a:prstGeom prst="rect">
            <a:avLst/>
          </a:prstGeom>
        </p:spPr>
        <p:txBody>
          <a:bodyPr lIns="91439" tIns="45719" rIns="91439" bIns="45719" anchor="t">
            <a:noAutofit/>
          </a:bodyPr>
          <a:lstStyle/>
          <a:p>
            <a:pPr/>
          </a:p>
        </p:txBody>
      </p:sp>
      <p:sp>
        <p:nvSpPr>
          <p:cNvPr id="84" name="Image"/>
          <p:cNvSpPr/>
          <p:nvPr>
            <p:ph type="pic" sz="quarter" idx="14"/>
          </p:nvPr>
        </p:nvSpPr>
        <p:spPr>
          <a:xfrm>
            <a:off x="12504353" y="1250156"/>
            <a:ext cx="7500939" cy="5304235"/>
          </a:xfrm>
          <a:prstGeom prst="rect">
            <a:avLst/>
          </a:prstGeom>
        </p:spPr>
        <p:txBody>
          <a:bodyPr lIns="91439" tIns="45719" rIns="91439" bIns="45719" anchor="t">
            <a:noAutofit/>
          </a:bodyPr>
          <a:lstStyle/>
          <a:p>
            <a:pPr/>
          </a:p>
        </p:txBody>
      </p:sp>
      <p:sp>
        <p:nvSpPr>
          <p:cNvPr id="85" name="Image"/>
          <p:cNvSpPr/>
          <p:nvPr>
            <p:ph type="pic" sz="half" idx="15"/>
          </p:nvPr>
        </p:nvSpPr>
        <p:spPr>
          <a:xfrm>
            <a:off x="4387453" y="1250156"/>
            <a:ext cx="7500938" cy="11215688"/>
          </a:xfrm>
          <a:prstGeom prst="rect">
            <a:avLst/>
          </a:prstGeom>
        </p:spPr>
        <p:txBody>
          <a:bodyPr lIns="91439" tIns="45719" rIns="91439" bIns="45719" anchor="t">
            <a:noAutofit/>
          </a:bodyPr>
          <a:lstStyle/>
          <a:p>
            <a:pPr/>
          </a:p>
        </p:txBody>
      </p:sp>
      <p:sp>
        <p:nvSpPr>
          <p:cNvPr id="86"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Texte du titre"/>
          <p:cNvSpPr txBox="1"/>
          <p:nvPr>
            <p:ph type="title"/>
          </p:nvPr>
        </p:nvSpPr>
        <p:spPr>
          <a:xfrm>
            <a:off x="4387453" y="625078"/>
            <a:ext cx="15609094" cy="303609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Texte du titre</a:t>
            </a:r>
          </a:p>
        </p:txBody>
      </p:sp>
      <p:sp>
        <p:nvSpPr>
          <p:cNvPr id="3" name="Texte niveau 1…"/>
          <p:cNvSpPr txBox="1"/>
          <p:nvPr>
            <p:ph type="body" idx="1"/>
          </p:nvPr>
        </p:nvSpPr>
        <p:spPr>
          <a:xfrm>
            <a:off x="4387453" y="3661171"/>
            <a:ext cx="15609094" cy="884039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Texte niveau 1</a:t>
            </a:r>
          </a:p>
          <a:p>
            <a:pPr lvl="1"/>
            <a:r>
              <a:t>Texte niveau 2</a:t>
            </a:r>
          </a:p>
          <a:p>
            <a:pPr lvl="2"/>
            <a:r>
              <a:t>Texte niveau 3</a:t>
            </a:r>
          </a:p>
          <a:p>
            <a:pPr lvl="3"/>
            <a:r>
              <a:t>Texte niveau 4</a:t>
            </a:r>
          </a:p>
          <a:p>
            <a:pPr lvl="4"/>
            <a:r>
              <a:t>Texte niveau 5</a:t>
            </a:r>
          </a:p>
        </p:txBody>
      </p:sp>
      <p:sp>
        <p:nvSpPr>
          <p:cNvPr id="4" name="Numéro de diapositive"/>
          <p:cNvSpPr txBox="1"/>
          <p:nvPr>
            <p:ph type="sldNum" sz="quarter" idx="2"/>
          </p:nvPr>
        </p:nvSpPr>
        <p:spPr>
          <a:xfrm>
            <a:off x="11935814" y="13010554"/>
            <a:ext cx="494513" cy="511176"/>
          </a:xfrm>
          <a:prstGeom prst="rect">
            <a:avLst/>
          </a:prstGeom>
          <a:ln w="12700">
            <a:miter lim="400000"/>
          </a:ln>
        </p:spPr>
        <p:txBody>
          <a:bodyPr wrap="none" lIns="71437" tIns="71437" rIns="71437" bIns="71437">
            <a:spAutoFit/>
          </a:bodyPr>
          <a:lstStyle>
            <a:lvl1pPr>
              <a:defRPr sz="24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9pPr>
    </p:titleStyle>
    <p:bodyStyle>
      <a:lvl1pPr marL="617361" marR="0" indent="-617361" algn="l" defTabSz="821531" rtl="0"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mn-lt"/>
          <a:ea typeface="+mn-ea"/>
          <a:cs typeface="+mn-cs"/>
          <a:sym typeface="Helvetica Light"/>
        </a:defRPr>
      </a:lvl1pPr>
      <a:lvl2pPr marL="1061861" marR="0" indent="-617361" algn="l" defTabSz="821531" rtl="0"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mn-lt"/>
          <a:ea typeface="+mn-ea"/>
          <a:cs typeface="+mn-cs"/>
          <a:sym typeface="Helvetica Light"/>
        </a:defRPr>
      </a:lvl2pPr>
      <a:lvl3pPr marL="1506361" marR="0" indent="-617361" algn="l" defTabSz="821531" rtl="0"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mn-lt"/>
          <a:ea typeface="+mn-ea"/>
          <a:cs typeface="+mn-cs"/>
          <a:sym typeface="Helvetica Light"/>
        </a:defRPr>
      </a:lvl3pPr>
      <a:lvl4pPr marL="1950861" marR="0" indent="-617361" algn="l" defTabSz="821531" rtl="0"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mn-lt"/>
          <a:ea typeface="+mn-ea"/>
          <a:cs typeface="+mn-cs"/>
          <a:sym typeface="Helvetica Light"/>
        </a:defRPr>
      </a:lvl4pPr>
      <a:lvl5pPr marL="2395361" marR="0" indent="-617361" algn="l" defTabSz="821531" rtl="0"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mn-lt"/>
          <a:ea typeface="+mn-ea"/>
          <a:cs typeface="+mn-cs"/>
          <a:sym typeface="Helvetica Light"/>
        </a:defRPr>
      </a:lvl5pPr>
      <a:lvl6pPr marL="2839861" marR="0" indent="-617361" algn="l" defTabSz="821531" rtl="0"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mn-lt"/>
          <a:ea typeface="+mn-ea"/>
          <a:cs typeface="+mn-cs"/>
          <a:sym typeface="Helvetica Light"/>
        </a:defRPr>
      </a:lvl6pPr>
      <a:lvl7pPr marL="3284361" marR="0" indent="-617361" algn="l" defTabSz="821531" rtl="0"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mn-lt"/>
          <a:ea typeface="+mn-ea"/>
          <a:cs typeface="+mn-cs"/>
          <a:sym typeface="Helvetica Light"/>
        </a:defRPr>
      </a:lvl7pPr>
      <a:lvl8pPr marL="3728861" marR="0" indent="-617361" algn="l" defTabSz="821531" rtl="0"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mn-lt"/>
          <a:ea typeface="+mn-ea"/>
          <a:cs typeface="+mn-cs"/>
          <a:sym typeface="Helvetica Light"/>
        </a:defRPr>
      </a:lvl8pPr>
      <a:lvl9pPr marL="4173361" marR="0" indent="-617361" algn="l" defTabSz="821531" rtl="0"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mn-lt"/>
          <a:ea typeface="+mn-ea"/>
          <a:cs typeface="+mn-cs"/>
          <a:sym typeface="Helvetica Light"/>
        </a:defRPr>
      </a:lvl9pPr>
    </p:bodyStyle>
    <p:otherStyle>
      <a:lvl1pPr marL="0" marR="0" indent="0" algn="ctr" defTabSz="821531"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tif"/><Relationship Id="rId4" Type="http://schemas.openxmlformats.org/officeDocument/2006/relationships/image" Target="../media/image7.tif"/></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tif"/></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jpe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jpe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jpe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jpe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jpe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hyperlink" Target="https://vimeo.com/202684890" TargetMode="External"/><Relationship Id="rId5" Type="http://schemas.openxmlformats.org/officeDocument/2006/relationships/image" Target="../media/image11.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hyperlink" Target="https://interaction18.ixda.org" TargetMode="Externa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s://edusummit.ixda.org" TargetMode="External"/><Relationship Id="rId4" Type="http://schemas.openxmlformats.org/officeDocument/2006/relationships/image" Target="../media/image1.tif"/><Relationship Id="rId5" Type="http://schemas.openxmlformats.org/officeDocument/2006/relationships/image" Target="../media/image5.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interaction18.ixda.org" TargetMode="External"/><Relationship Id="rId3" Type="http://schemas.openxmlformats.org/officeDocument/2006/relationships/image" Target="../media/image2.tif"/></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s://sdc.ixda.org" TargetMode="External"/><Relationship Id="rId4" Type="http://schemas.openxmlformats.org/officeDocument/2006/relationships/image" Target="../media/image3.tif"/><Relationship Id="rId5" Type="http://schemas.openxmlformats.org/officeDocument/2006/relationships/image" Target="../media/image6.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awards.ixda.org" TargetMode="External"/><Relationship Id="rId4" Type="http://schemas.openxmlformats.org/officeDocument/2006/relationships/image" Target="../media/image4.tif"/><Relationship Id="rId5" Type="http://schemas.openxmlformats.org/officeDocument/2006/relationships/image" Target="../media/image7.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interaction18.ixda.org" TargetMode="External"/><Relationship Id="rId4" Type="http://schemas.openxmlformats.org/officeDocument/2006/relationships/image" Target="../media/image3.png"/><Relationship Id="rId5" Type="http://schemas.openxmlformats.org/officeDocument/2006/relationships/image" Target="../media/image5.tif"/></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421B4B"/>
        </a:solidFill>
      </p:bgPr>
    </p:bg>
    <p:spTree>
      <p:nvGrpSpPr>
        <p:cNvPr id="1" name=""/>
        <p:cNvGrpSpPr/>
        <p:nvPr/>
      </p:nvGrpSpPr>
      <p:grpSpPr>
        <a:xfrm>
          <a:off x="0" y="0"/>
          <a:ext cx="0" cy="0"/>
          <a:chOff x="0" y="0"/>
          <a:chExt cx="0" cy="0"/>
        </a:xfrm>
      </p:grpSpPr>
      <p:sp>
        <p:nvSpPr>
          <p:cNvPr id="119" name="Dear local leaders,…"/>
          <p:cNvSpPr txBox="1"/>
          <p:nvPr/>
        </p:nvSpPr>
        <p:spPr>
          <a:xfrm>
            <a:off x="8128000" y="910272"/>
            <a:ext cx="8128000" cy="1189545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lvl="1" indent="0" algn="l">
              <a:lnSpc>
                <a:spcPct val="90000"/>
              </a:lnSpc>
              <a:defRPr b="1" sz="4800">
                <a:solidFill>
                  <a:srgbClr val="FFFFFF"/>
                </a:solidFill>
                <a:latin typeface="Helvetica"/>
                <a:ea typeface="Helvetica"/>
                <a:cs typeface="Helvetica"/>
                <a:sym typeface="Helvetica"/>
              </a:defRPr>
            </a:pPr>
            <a:r>
              <a:t>Dear local leaders,</a:t>
            </a:r>
          </a:p>
          <a:p>
            <a:pPr lvl="1" indent="0" algn="l">
              <a:lnSpc>
                <a:spcPct val="90000"/>
              </a:lnSpc>
              <a:defRPr sz="4800">
                <a:solidFill>
                  <a:srgbClr val="FFFFFF"/>
                </a:solidFill>
                <a:latin typeface="Helvetica"/>
                <a:ea typeface="Helvetica"/>
                <a:cs typeface="Helvetica"/>
                <a:sym typeface="Helvetica"/>
              </a:defRPr>
            </a:pPr>
          </a:p>
          <a:p>
            <a:pPr lvl="1" indent="0" algn="l">
              <a:lnSpc>
                <a:spcPct val="90000"/>
              </a:lnSpc>
              <a:defRPr sz="4800">
                <a:solidFill>
                  <a:srgbClr val="FFFFFF"/>
                </a:solidFill>
              </a:defRPr>
            </a:pPr>
            <a:r>
              <a:t>We’ve prepared this deck</a:t>
            </a:r>
            <a:br/>
            <a:r>
              <a:t>on Interaction Week 18</a:t>
            </a:r>
            <a:br/>
            <a:r>
              <a:t>for you to communicate</a:t>
            </a:r>
            <a:br/>
            <a:r>
              <a:t>to your local communities.</a:t>
            </a:r>
          </a:p>
          <a:p>
            <a:pPr lvl="1" indent="0" algn="l">
              <a:lnSpc>
                <a:spcPct val="90000"/>
              </a:lnSpc>
              <a:defRPr sz="4800">
                <a:solidFill>
                  <a:srgbClr val="FFFFFF"/>
                </a:solidFill>
              </a:defRPr>
            </a:pPr>
          </a:p>
          <a:p>
            <a:pPr lvl="1" indent="0" algn="l">
              <a:lnSpc>
                <a:spcPct val="90000"/>
              </a:lnSpc>
              <a:defRPr sz="4800">
                <a:solidFill>
                  <a:srgbClr val="FFFFFF"/>
                </a:solidFill>
              </a:defRPr>
            </a:pPr>
            <a:r>
              <a:t>Use those elements as you</a:t>
            </a:r>
            <a:br/>
            <a:r>
              <a:t>see fit and please reach out</a:t>
            </a:r>
            <a:br/>
            <a:r>
              <a:t>to us for questions or ask</a:t>
            </a:r>
            <a:br/>
            <a:r>
              <a:t>for missing elements.</a:t>
            </a:r>
          </a:p>
          <a:p>
            <a:pPr lvl="1" indent="0" algn="l">
              <a:lnSpc>
                <a:spcPct val="90000"/>
              </a:lnSpc>
              <a:defRPr sz="4800">
                <a:solidFill>
                  <a:srgbClr val="FFFFFF"/>
                </a:solidFill>
              </a:defRPr>
            </a:pPr>
          </a:p>
          <a:p>
            <a:pPr lvl="1" indent="0" algn="l">
              <a:lnSpc>
                <a:spcPct val="90000"/>
              </a:lnSpc>
              <a:defRPr sz="4800">
                <a:solidFill>
                  <a:srgbClr val="FFFFFF"/>
                </a:solidFill>
              </a:defRPr>
            </a:pPr>
            <a:r>
              <a:t>We’ve put speaker notes to guide you through the slides.</a:t>
            </a:r>
          </a:p>
          <a:p>
            <a:pPr lvl="1" indent="0" algn="l">
              <a:lnSpc>
                <a:spcPct val="90000"/>
              </a:lnSpc>
              <a:defRPr sz="4800">
                <a:solidFill>
                  <a:srgbClr val="FFFFFF"/>
                </a:solidFill>
              </a:defRPr>
            </a:pPr>
          </a:p>
          <a:p>
            <a:pPr lvl="1" indent="0" algn="l">
              <a:lnSpc>
                <a:spcPct val="90000"/>
              </a:lnSpc>
              <a:defRPr sz="4800">
                <a:solidFill>
                  <a:srgbClr val="FFFFFF"/>
                </a:solidFill>
              </a:defRPr>
            </a:pPr>
            <a:r>
              <a:t>Thank you for your help!</a:t>
            </a:r>
          </a:p>
          <a:p>
            <a:pPr lvl="1" indent="0" algn="l">
              <a:lnSpc>
                <a:spcPct val="90000"/>
              </a:lnSpc>
              <a:defRPr sz="4800">
                <a:solidFill>
                  <a:srgbClr val="FFFFFF"/>
                </a:solidFill>
              </a:defRPr>
            </a:pPr>
          </a:p>
          <a:p>
            <a:pPr lvl="1" indent="0" algn="l">
              <a:defRPr sz="3200">
                <a:solidFill>
                  <a:srgbClr val="D0A9D0"/>
                </a:solidFill>
                <a:latin typeface="Helvetica"/>
                <a:ea typeface="Helvetica"/>
                <a:cs typeface="Helvetica"/>
                <a:sym typeface="Helvetica"/>
              </a:defRPr>
            </a:pPr>
            <a:r>
              <a:t>— last update May 6th 2017</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4" name="Anticipated milestones"/>
          <p:cNvSpPr txBox="1"/>
          <p:nvPr/>
        </p:nvSpPr>
        <p:spPr>
          <a:xfrm>
            <a:off x="8128000" y="1109662"/>
            <a:ext cx="8128000" cy="9683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spAutoFit/>
          </a:bodyPr>
          <a:lstStyle/>
          <a:p>
            <a:pPr lvl="1" indent="0">
              <a:defRPr b="1" sz="5400">
                <a:solidFill>
                  <a:srgbClr val="421B4B"/>
                </a:solidFill>
                <a:latin typeface="Helvetica"/>
                <a:ea typeface="Helvetica"/>
                <a:cs typeface="Helvetica"/>
                <a:sym typeface="Helvetica"/>
              </a:defRPr>
            </a:pPr>
            <a:r>
              <a:t>Anticipated milestones</a:t>
            </a:r>
          </a:p>
        </p:txBody>
      </p:sp>
      <p:pic>
        <p:nvPicPr>
          <p:cNvPr id="195" name="edu-summit.png" descr="edu-summit.png"/>
          <p:cNvPicPr>
            <a:picLocks noChangeAspect="1"/>
          </p:cNvPicPr>
          <p:nvPr/>
        </p:nvPicPr>
        <p:blipFill>
          <a:blip r:embed="rId3">
            <a:extLst/>
          </a:blip>
          <a:stretch>
            <a:fillRect/>
          </a:stretch>
        </p:blipFill>
        <p:spPr>
          <a:xfrm>
            <a:off x="1460500" y="3247231"/>
            <a:ext cx="3255034" cy="1219201"/>
          </a:xfrm>
          <a:prstGeom prst="rect">
            <a:avLst/>
          </a:prstGeom>
          <a:ln w="12700">
            <a:miter lim="400000"/>
          </a:ln>
        </p:spPr>
      </p:pic>
      <p:pic>
        <p:nvPicPr>
          <p:cNvPr id="196" name="sdc.png" descr="sdc.png"/>
          <p:cNvPicPr>
            <a:picLocks noChangeAspect="1"/>
          </p:cNvPicPr>
          <p:nvPr/>
        </p:nvPicPr>
        <p:blipFill>
          <a:blip r:embed="rId4">
            <a:extLst/>
          </a:blip>
          <a:stretch>
            <a:fillRect/>
          </a:stretch>
        </p:blipFill>
        <p:spPr>
          <a:xfrm>
            <a:off x="6963833" y="3247231"/>
            <a:ext cx="3036499" cy="1219201"/>
          </a:xfrm>
          <a:prstGeom prst="rect">
            <a:avLst/>
          </a:prstGeom>
          <a:ln w="12700">
            <a:miter lim="400000"/>
          </a:ln>
        </p:spPr>
      </p:pic>
      <p:pic>
        <p:nvPicPr>
          <p:cNvPr id="197" name="awards.png" descr="awards.png"/>
          <p:cNvPicPr>
            <a:picLocks noChangeAspect="1"/>
          </p:cNvPicPr>
          <p:nvPr/>
        </p:nvPicPr>
        <p:blipFill>
          <a:blip r:embed="rId5">
            <a:extLst/>
          </a:blip>
          <a:stretch>
            <a:fillRect/>
          </a:stretch>
        </p:blipFill>
        <p:spPr>
          <a:xfrm>
            <a:off x="12469845" y="3247231"/>
            <a:ext cx="3255034" cy="1219201"/>
          </a:xfrm>
          <a:prstGeom prst="rect">
            <a:avLst/>
          </a:prstGeom>
          <a:ln w="12700">
            <a:miter lim="400000"/>
          </a:ln>
        </p:spPr>
      </p:pic>
      <p:pic>
        <p:nvPicPr>
          <p:cNvPr id="198" name="pasted-image.pdf" descr="pasted-image.pdf"/>
          <p:cNvPicPr>
            <a:picLocks noChangeAspect="1"/>
          </p:cNvPicPr>
          <p:nvPr/>
        </p:nvPicPr>
        <p:blipFill>
          <a:blip r:embed="rId6">
            <a:extLst/>
          </a:blip>
          <a:stretch>
            <a:fillRect/>
          </a:stretch>
        </p:blipFill>
        <p:spPr>
          <a:xfrm>
            <a:off x="17970500" y="3425031"/>
            <a:ext cx="4516771" cy="609601"/>
          </a:xfrm>
          <a:prstGeom prst="rect">
            <a:avLst/>
          </a:prstGeom>
          <a:ln w="12700">
            <a:miter lim="400000"/>
          </a:ln>
        </p:spPr>
      </p:pic>
      <p:sp>
        <p:nvSpPr>
          <p:cNvPr id="199" name="SEPTEMBER…"/>
          <p:cNvSpPr txBox="1"/>
          <p:nvPr/>
        </p:nvSpPr>
        <p:spPr>
          <a:xfrm>
            <a:off x="1460500" y="4960143"/>
            <a:ext cx="4902201" cy="358584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spAutoFit/>
          </a:bodyPr>
          <a:lstStyle/>
          <a:p>
            <a:pPr algn="l">
              <a:lnSpc>
                <a:spcPct val="90000"/>
              </a:lnSpc>
              <a:defRPr b="1" sz="2400">
                <a:solidFill>
                  <a:srgbClr val="421B4B"/>
                </a:solidFill>
                <a:latin typeface="Helvetica"/>
                <a:ea typeface="Helvetica"/>
                <a:cs typeface="Helvetica"/>
                <a:sym typeface="Helvetica"/>
              </a:defRPr>
            </a:pPr>
            <a:r>
              <a:t>SEPTEMBER</a:t>
            </a:r>
          </a:p>
          <a:p>
            <a:pPr algn="l">
              <a:lnSpc>
                <a:spcPct val="90000"/>
              </a:lnSpc>
              <a:defRPr sz="3200">
                <a:solidFill>
                  <a:srgbClr val="421B4B"/>
                </a:solidFill>
                <a:latin typeface="Helvetica"/>
                <a:ea typeface="Helvetica"/>
                <a:cs typeface="Helvetica"/>
                <a:sym typeface="Helvetica"/>
              </a:defRPr>
            </a:pPr>
            <a:r>
              <a:t>Early bird tickets</a:t>
            </a:r>
          </a:p>
          <a:p>
            <a:pPr algn="l">
              <a:lnSpc>
                <a:spcPct val="90000"/>
              </a:lnSpc>
              <a:defRPr sz="3200">
                <a:solidFill>
                  <a:srgbClr val="421B4B"/>
                </a:solidFill>
                <a:latin typeface="Helvetica"/>
                <a:ea typeface="Helvetica"/>
                <a:cs typeface="Helvetica"/>
                <a:sym typeface="Helvetica"/>
              </a:defRPr>
            </a:pPr>
            <a:r>
              <a:t>Call for speaker open</a:t>
            </a:r>
          </a:p>
          <a:p>
            <a:pPr algn="l">
              <a:lnSpc>
                <a:spcPct val="90000"/>
              </a:lnSpc>
              <a:defRPr b="1" sz="2400">
                <a:solidFill>
                  <a:srgbClr val="421B4B"/>
                </a:solidFill>
                <a:latin typeface="Helvetica"/>
                <a:ea typeface="Helvetica"/>
                <a:cs typeface="Helvetica"/>
                <a:sym typeface="Helvetica"/>
              </a:defRPr>
            </a:pPr>
          </a:p>
          <a:p>
            <a:pPr algn="l">
              <a:lnSpc>
                <a:spcPct val="90000"/>
              </a:lnSpc>
              <a:defRPr b="1" sz="2400">
                <a:solidFill>
                  <a:srgbClr val="421B4B"/>
                </a:solidFill>
                <a:latin typeface="Helvetica"/>
                <a:ea typeface="Helvetica"/>
                <a:cs typeface="Helvetica"/>
                <a:sym typeface="Helvetica"/>
              </a:defRPr>
            </a:pPr>
            <a:r>
              <a:t>NOVEMBER</a:t>
            </a:r>
          </a:p>
          <a:p>
            <a:pPr lvl="1" indent="0" algn="l">
              <a:lnSpc>
                <a:spcPct val="90000"/>
              </a:lnSpc>
              <a:defRPr sz="3200">
                <a:solidFill>
                  <a:srgbClr val="421B4B"/>
                </a:solidFill>
                <a:latin typeface="Helvetica"/>
                <a:ea typeface="Helvetica"/>
                <a:cs typeface="Helvetica"/>
                <a:sym typeface="Helvetica"/>
              </a:defRPr>
            </a:pPr>
            <a:r>
              <a:t>Call for speaker closed</a:t>
            </a:r>
          </a:p>
          <a:p>
            <a:pPr algn="l">
              <a:lnSpc>
                <a:spcPct val="90000"/>
              </a:lnSpc>
              <a:defRPr b="1" sz="2400">
                <a:solidFill>
                  <a:srgbClr val="421B4B"/>
                </a:solidFill>
                <a:latin typeface="Helvetica"/>
                <a:ea typeface="Helvetica"/>
                <a:cs typeface="Helvetica"/>
                <a:sym typeface="Helvetica"/>
              </a:defRPr>
            </a:pPr>
          </a:p>
          <a:p>
            <a:pPr algn="l">
              <a:lnSpc>
                <a:spcPct val="90000"/>
              </a:lnSpc>
              <a:defRPr b="1" sz="2400">
                <a:solidFill>
                  <a:srgbClr val="421B4B"/>
                </a:solidFill>
                <a:latin typeface="Helvetica"/>
                <a:ea typeface="Helvetica"/>
                <a:cs typeface="Helvetica"/>
                <a:sym typeface="Helvetica"/>
              </a:defRPr>
            </a:pPr>
            <a:r>
              <a:t>DECEMBER</a:t>
            </a:r>
          </a:p>
          <a:p>
            <a:pPr algn="l">
              <a:lnSpc>
                <a:spcPct val="90000"/>
              </a:lnSpc>
              <a:defRPr sz="3200">
                <a:solidFill>
                  <a:srgbClr val="421B4B"/>
                </a:solidFill>
                <a:latin typeface="Helvetica"/>
                <a:ea typeface="Helvetica"/>
                <a:cs typeface="Helvetica"/>
                <a:sym typeface="Helvetica"/>
              </a:defRPr>
            </a:pPr>
            <a:r>
              <a:t>Program announced</a:t>
            </a:r>
          </a:p>
        </p:txBody>
      </p:sp>
      <p:sp>
        <p:nvSpPr>
          <p:cNvPr id="200" name="SEPTEMBER…"/>
          <p:cNvSpPr txBox="1"/>
          <p:nvPr/>
        </p:nvSpPr>
        <p:spPr>
          <a:xfrm>
            <a:off x="6963833" y="4960143"/>
            <a:ext cx="4902201" cy="315150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spAutoFit/>
          </a:bodyPr>
          <a:lstStyle/>
          <a:p>
            <a:pPr algn="l">
              <a:lnSpc>
                <a:spcPct val="90000"/>
              </a:lnSpc>
              <a:defRPr b="1" sz="2400">
                <a:solidFill>
                  <a:srgbClr val="421B4B"/>
                </a:solidFill>
                <a:latin typeface="Helvetica"/>
                <a:ea typeface="Helvetica"/>
                <a:cs typeface="Helvetica"/>
                <a:sym typeface="Helvetica"/>
              </a:defRPr>
            </a:pPr>
            <a:r>
              <a:t>SEPTEMBER</a:t>
            </a:r>
          </a:p>
          <a:p>
            <a:pPr algn="l">
              <a:lnSpc>
                <a:spcPct val="90000"/>
              </a:lnSpc>
              <a:defRPr sz="3200">
                <a:solidFill>
                  <a:srgbClr val="421B4B"/>
                </a:solidFill>
                <a:latin typeface="Helvetica"/>
                <a:ea typeface="Helvetica"/>
                <a:cs typeface="Helvetica"/>
                <a:sym typeface="Helvetica"/>
              </a:defRPr>
            </a:pPr>
            <a:r>
              <a:t>Call for students open</a:t>
            </a:r>
          </a:p>
          <a:p>
            <a:pPr algn="l">
              <a:lnSpc>
                <a:spcPct val="90000"/>
              </a:lnSpc>
              <a:defRPr b="1" sz="2400">
                <a:solidFill>
                  <a:srgbClr val="421B4B"/>
                </a:solidFill>
                <a:latin typeface="Helvetica"/>
                <a:ea typeface="Helvetica"/>
                <a:cs typeface="Helvetica"/>
                <a:sym typeface="Helvetica"/>
              </a:defRPr>
            </a:pPr>
          </a:p>
          <a:p>
            <a:pPr algn="l">
              <a:lnSpc>
                <a:spcPct val="90000"/>
              </a:lnSpc>
              <a:defRPr b="1" sz="2400">
                <a:solidFill>
                  <a:srgbClr val="421B4B"/>
                </a:solidFill>
                <a:latin typeface="Helvetica"/>
                <a:ea typeface="Helvetica"/>
                <a:cs typeface="Helvetica"/>
                <a:sym typeface="Helvetica"/>
              </a:defRPr>
            </a:pPr>
            <a:r>
              <a:t>NOVEMBER</a:t>
            </a:r>
          </a:p>
          <a:p>
            <a:pPr lvl="1" indent="0" algn="l">
              <a:lnSpc>
                <a:spcPct val="90000"/>
              </a:lnSpc>
              <a:defRPr sz="3200">
                <a:solidFill>
                  <a:srgbClr val="421B4B"/>
                </a:solidFill>
                <a:latin typeface="Helvetica"/>
                <a:ea typeface="Helvetica"/>
                <a:cs typeface="Helvetica"/>
                <a:sym typeface="Helvetica"/>
              </a:defRPr>
            </a:pPr>
            <a:r>
              <a:t>Call for students closed</a:t>
            </a:r>
          </a:p>
          <a:p>
            <a:pPr algn="l">
              <a:lnSpc>
                <a:spcPct val="90000"/>
              </a:lnSpc>
              <a:defRPr b="1" sz="2400">
                <a:solidFill>
                  <a:srgbClr val="421B4B"/>
                </a:solidFill>
                <a:latin typeface="Helvetica"/>
                <a:ea typeface="Helvetica"/>
                <a:cs typeface="Helvetica"/>
                <a:sym typeface="Helvetica"/>
              </a:defRPr>
            </a:pPr>
          </a:p>
          <a:p>
            <a:pPr algn="l">
              <a:lnSpc>
                <a:spcPct val="90000"/>
              </a:lnSpc>
              <a:defRPr b="1" sz="2400">
                <a:solidFill>
                  <a:srgbClr val="421B4B"/>
                </a:solidFill>
                <a:latin typeface="Helvetica"/>
                <a:ea typeface="Helvetica"/>
                <a:cs typeface="Helvetica"/>
                <a:sym typeface="Helvetica"/>
              </a:defRPr>
            </a:pPr>
            <a:r>
              <a:t>DECEMBER</a:t>
            </a:r>
          </a:p>
          <a:p>
            <a:pPr algn="l">
              <a:lnSpc>
                <a:spcPct val="90000"/>
              </a:lnSpc>
              <a:defRPr sz="3200">
                <a:solidFill>
                  <a:srgbClr val="421B4B"/>
                </a:solidFill>
                <a:latin typeface="Helvetica"/>
                <a:ea typeface="Helvetica"/>
                <a:cs typeface="Helvetica"/>
                <a:sym typeface="Helvetica"/>
              </a:defRPr>
            </a:pPr>
            <a:r>
              <a:t>Finalists announced</a:t>
            </a:r>
          </a:p>
        </p:txBody>
      </p:sp>
      <p:sp>
        <p:nvSpPr>
          <p:cNvPr id="201" name="MAY…"/>
          <p:cNvSpPr txBox="1"/>
          <p:nvPr/>
        </p:nvSpPr>
        <p:spPr>
          <a:xfrm>
            <a:off x="12469845" y="4960143"/>
            <a:ext cx="4896843" cy="522033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spAutoFit/>
          </a:bodyPr>
          <a:lstStyle/>
          <a:p>
            <a:pPr algn="l">
              <a:lnSpc>
                <a:spcPct val="90000"/>
              </a:lnSpc>
              <a:defRPr b="1" sz="2400">
                <a:solidFill>
                  <a:srgbClr val="421B4B"/>
                </a:solidFill>
                <a:latin typeface="Helvetica"/>
                <a:ea typeface="Helvetica"/>
                <a:cs typeface="Helvetica"/>
                <a:sym typeface="Helvetica"/>
              </a:defRPr>
            </a:pPr>
            <a:r>
              <a:t>MAY</a:t>
            </a:r>
          </a:p>
          <a:p>
            <a:pPr algn="l">
              <a:lnSpc>
                <a:spcPct val="90000"/>
              </a:lnSpc>
              <a:defRPr sz="3200">
                <a:solidFill>
                  <a:srgbClr val="421B4B"/>
                </a:solidFill>
                <a:latin typeface="Helvetica"/>
                <a:ea typeface="Helvetica"/>
                <a:cs typeface="Helvetica"/>
                <a:sym typeface="Helvetica"/>
              </a:defRPr>
            </a:pPr>
            <a:r>
              <a:t>Call for projects open</a:t>
            </a:r>
          </a:p>
          <a:p>
            <a:pPr algn="l">
              <a:lnSpc>
                <a:spcPct val="90000"/>
              </a:lnSpc>
              <a:defRPr b="1" sz="2400">
                <a:solidFill>
                  <a:srgbClr val="421B4B"/>
                </a:solidFill>
                <a:latin typeface="Helvetica"/>
                <a:ea typeface="Helvetica"/>
                <a:cs typeface="Helvetica"/>
                <a:sym typeface="Helvetica"/>
              </a:defRPr>
            </a:pPr>
          </a:p>
          <a:p>
            <a:pPr algn="l">
              <a:lnSpc>
                <a:spcPct val="90000"/>
              </a:lnSpc>
              <a:defRPr b="1" sz="2400">
                <a:solidFill>
                  <a:srgbClr val="421B4B"/>
                </a:solidFill>
                <a:latin typeface="Helvetica"/>
                <a:ea typeface="Helvetica"/>
                <a:cs typeface="Helvetica"/>
                <a:sym typeface="Helvetica"/>
              </a:defRPr>
            </a:pPr>
            <a:r>
              <a:t>SEPTEMBER</a:t>
            </a:r>
          </a:p>
          <a:p>
            <a:pPr lvl="1" indent="0" algn="l">
              <a:lnSpc>
                <a:spcPct val="90000"/>
              </a:lnSpc>
              <a:defRPr sz="3200">
                <a:solidFill>
                  <a:srgbClr val="421B4B"/>
                </a:solidFill>
                <a:latin typeface="Helvetica"/>
                <a:ea typeface="Helvetica"/>
                <a:cs typeface="Helvetica"/>
                <a:sym typeface="Helvetica"/>
              </a:defRPr>
            </a:pPr>
            <a:r>
              <a:t>Call for projects closed</a:t>
            </a:r>
          </a:p>
          <a:p>
            <a:pPr algn="l">
              <a:lnSpc>
                <a:spcPct val="90000"/>
              </a:lnSpc>
              <a:defRPr b="1" sz="2400">
                <a:solidFill>
                  <a:srgbClr val="421B4B"/>
                </a:solidFill>
                <a:latin typeface="Helvetica"/>
                <a:ea typeface="Helvetica"/>
                <a:cs typeface="Helvetica"/>
                <a:sym typeface="Helvetica"/>
              </a:defRPr>
            </a:pPr>
          </a:p>
          <a:p>
            <a:pPr algn="l">
              <a:lnSpc>
                <a:spcPct val="90000"/>
              </a:lnSpc>
              <a:defRPr b="1" sz="2400">
                <a:solidFill>
                  <a:srgbClr val="421B4B"/>
                </a:solidFill>
                <a:latin typeface="Helvetica"/>
                <a:ea typeface="Helvetica"/>
                <a:cs typeface="Helvetica"/>
                <a:sym typeface="Helvetica"/>
              </a:defRPr>
            </a:pPr>
            <a:r>
              <a:t>NOVEMBER</a:t>
            </a:r>
          </a:p>
          <a:p>
            <a:pPr algn="l">
              <a:lnSpc>
                <a:spcPct val="90000"/>
              </a:lnSpc>
              <a:defRPr sz="3200">
                <a:solidFill>
                  <a:srgbClr val="421B4B"/>
                </a:solidFill>
                <a:latin typeface="Helvetica"/>
                <a:ea typeface="Helvetica"/>
                <a:cs typeface="Helvetica"/>
                <a:sym typeface="Helvetica"/>
              </a:defRPr>
            </a:pPr>
            <a:r>
              <a:t>Shortlist announced</a:t>
            </a:r>
          </a:p>
          <a:p>
            <a:pPr algn="l">
              <a:lnSpc>
                <a:spcPct val="90000"/>
              </a:lnSpc>
              <a:defRPr sz="3200">
                <a:solidFill>
                  <a:srgbClr val="421B4B"/>
                </a:solidFill>
                <a:latin typeface="Helvetica"/>
                <a:ea typeface="Helvetica"/>
                <a:cs typeface="Helvetica"/>
                <a:sym typeface="Helvetica"/>
              </a:defRPr>
            </a:pPr>
          </a:p>
          <a:p>
            <a:pPr algn="l">
              <a:lnSpc>
                <a:spcPct val="90000"/>
              </a:lnSpc>
              <a:defRPr b="1" sz="2400">
                <a:solidFill>
                  <a:srgbClr val="421B4B"/>
                </a:solidFill>
                <a:latin typeface="Helvetica"/>
                <a:ea typeface="Helvetica"/>
                <a:cs typeface="Helvetica"/>
                <a:sym typeface="Helvetica"/>
              </a:defRPr>
            </a:pPr>
            <a:r>
              <a:t>JANUARY</a:t>
            </a:r>
          </a:p>
          <a:p>
            <a:pPr algn="l">
              <a:lnSpc>
                <a:spcPct val="90000"/>
              </a:lnSpc>
              <a:defRPr sz="3200">
                <a:solidFill>
                  <a:srgbClr val="421B4B"/>
                </a:solidFill>
                <a:latin typeface="Helvetica"/>
                <a:ea typeface="Helvetica"/>
                <a:cs typeface="Helvetica"/>
                <a:sym typeface="Helvetica"/>
              </a:defRPr>
            </a:pPr>
            <a:r>
              <a:t>Finalists announced</a:t>
            </a:r>
          </a:p>
          <a:p>
            <a:pPr algn="l">
              <a:lnSpc>
                <a:spcPct val="90000"/>
              </a:lnSpc>
              <a:defRPr sz="3200">
                <a:solidFill>
                  <a:srgbClr val="421B4B"/>
                </a:solidFill>
                <a:latin typeface="Helvetica"/>
                <a:ea typeface="Helvetica"/>
                <a:cs typeface="Helvetica"/>
                <a:sym typeface="Helvetica"/>
              </a:defRPr>
            </a:pPr>
            <a:r>
              <a:t>People choice's vote open</a:t>
            </a:r>
          </a:p>
        </p:txBody>
      </p:sp>
      <p:sp>
        <p:nvSpPr>
          <p:cNvPr id="202" name="JUNE…"/>
          <p:cNvSpPr txBox="1"/>
          <p:nvPr/>
        </p:nvSpPr>
        <p:spPr>
          <a:xfrm>
            <a:off x="17970500" y="4960143"/>
            <a:ext cx="4902200" cy="718629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spAutoFit/>
          </a:bodyPr>
          <a:lstStyle/>
          <a:p>
            <a:pPr algn="l">
              <a:lnSpc>
                <a:spcPct val="90000"/>
              </a:lnSpc>
              <a:defRPr b="1" sz="2400">
                <a:solidFill>
                  <a:srgbClr val="421B4B"/>
                </a:solidFill>
                <a:latin typeface="Helvetica"/>
                <a:ea typeface="Helvetica"/>
                <a:cs typeface="Helvetica"/>
                <a:sym typeface="Helvetica"/>
              </a:defRPr>
            </a:pPr>
            <a:r>
              <a:t>JUNE</a:t>
            </a:r>
          </a:p>
          <a:p>
            <a:pPr algn="l">
              <a:lnSpc>
                <a:spcPct val="90000"/>
              </a:lnSpc>
              <a:defRPr sz="3200">
                <a:solidFill>
                  <a:srgbClr val="421B4B"/>
                </a:solidFill>
                <a:latin typeface="Helvetica"/>
                <a:ea typeface="Helvetica"/>
                <a:cs typeface="Helvetica"/>
                <a:sym typeface="Helvetica"/>
              </a:defRPr>
            </a:pPr>
            <a:r>
              <a:t>Call for speaker open</a:t>
            </a:r>
          </a:p>
          <a:p>
            <a:pPr algn="l">
              <a:lnSpc>
                <a:spcPct val="90000"/>
              </a:lnSpc>
              <a:defRPr b="1" sz="2400">
                <a:solidFill>
                  <a:srgbClr val="421B4B"/>
                </a:solidFill>
                <a:latin typeface="Helvetica"/>
                <a:ea typeface="Helvetica"/>
                <a:cs typeface="Helvetica"/>
                <a:sym typeface="Helvetica"/>
              </a:defRPr>
            </a:pPr>
          </a:p>
          <a:p>
            <a:pPr algn="l">
              <a:lnSpc>
                <a:spcPct val="90000"/>
              </a:lnSpc>
              <a:defRPr b="1" sz="2400">
                <a:solidFill>
                  <a:srgbClr val="421B4B"/>
                </a:solidFill>
                <a:latin typeface="Helvetica"/>
                <a:ea typeface="Helvetica"/>
                <a:cs typeface="Helvetica"/>
                <a:sym typeface="Helvetica"/>
              </a:defRPr>
            </a:pPr>
            <a:r>
              <a:t>JULY 1</a:t>
            </a:r>
            <a:r>
              <a:rPr baseline="31999"/>
              <a:t>ST</a:t>
            </a:r>
          </a:p>
          <a:p>
            <a:pPr lvl="1" indent="0" algn="l">
              <a:lnSpc>
                <a:spcPct val="90000"/>
              </a:lnSpc>
              <a:defRPr sz="3200">
                <a:solidFill>
                  <a:srgbClr val="421B4B"/>
                </a:solidFill>
                <a:latin typeface="Helvetica"/>
                <a:ea typeface="Helvetica"/>
                <a:cs typeface="Helvetica"/>
                <a:sym typeface="Helvetica"/>
              </a:defRPr>
            </a:pPr>
            <a:r>
              <a:t>General selling</a:t>
            </a:r>
          </a:p>
          <a:p>
            <a:pPr algn="l">
              <a:lnSpc>
                <a:spcPct val="90000"/>
              </a:lnSpc>
              <a:defRPr b="1" sz="2400">
                <a:solidFill>
                  <a:srgbClr val="421B4B"/>
                </a:solidFill>
                <a:latin typeface="Helvetica"/>
                <a:ea typeface="Helvetica"/>
                <a:cs typeface="Helvetica"/>
                <a:sym typeface="Helvetica"/>
              </a:defRPr>
            </a:pPr>
          </a:p>
          <a:p>
            <a:pPr algn="l">
              <a:lnSpc>
                <a:spcPct val="90000"/>
              </a:lnSpc>
              <a:defRPr b="1" sz="2400">
                <a:solidFill>
                  <a:srgbClr val="421B4B"/>
                </a:solidFill>
                <a:latin typeface="Helvetica"/>
                <a:ea typeface="Helvetica"/>
                <a:cs typeface="Helvetica"/>
                <a:sym typeface="Helvetica"/>
              </a:defRPr>
            </a:pPr>
            <a:r>
              <a:t>SEPTEMBER 13</a:t>
            </a:r>
            <a:r>
              <a:rPr baseline="31999"/>
              <a:t>TH</a:t>
            </a:r>
          </a:p>
          <a:p>
            <a:pPr algn="l">
              <a:lnSpc>
                <a:spcPct val="90000"/>
              </a:lnSpc>
              <a:defRPr b="1" sz="3200">
                <a:solidFill>
                  <a:srgbClr val="E40950"/>
                </a:solidFill>
                <a:latin typeface="Helvetica"/>
                <a:ea typeface="Helvetica"/>
                <a:cs typeface="Helvetica"/>
                <a:sym typeface="Helvetica"/>
              </a:defRPr>
            </a:pPr>
            <a:r>
              <a:t>Call for speaker closed</a:t>
            </a:r>
          </a:p>
          <a:p>
            <a:pPr algn="l">
              <a:lnSpc>
                <a:spcPct val="90000"/>
              </a:lnSpc>
              <a:defRPr sz="3200">
                <a:solidFill>
                  <a:srgbClr val="421B4B"/>
                </a:solidFill>
                <a:latin typeface="Helvetica"/>
                <a:ea typeface="Helvetica"/>
                <a:cs typeface="Helvetica"/>
                <a:sym typeface="Helvetica"/>
              </a:defRPr>
            </a:pPr>
          </a:p>
          <a:p>
            <a:pPr algn="l">
              <a:lnSpc>
                <a:spcPct val="90000"/>
              </a:lnSpc>
              <a:defRPr b="1" sz="2400">
                <a:solidFill>
                  <a:srgbClr val="421B4B"/>
                </a:solidFill>
                <a:latin typeface="Helvetica"/>
                <a:ea typeface="Helvetica"/>
                <a:cs typeface="Helvetica"/>
                <a:sym typeface="Helvetica"/>
              </a:defRPr>
            </a:pPr>
            <a:r>
              <a:t>OCTOBER</a:t>
            </a:r>
          </a:p>
          <a:p>
            <a:pPr algn="l">
              <a:lnSpc>
                <a:spcPct val="90000"/>
              </a:lnSpc>
              <a:defRPr sz="3200">
                <a:solidFill>
                  <a:srgbClr val="421B4B"/>
                </a:solidFill>
                <a:latin typeface="Helvetica"/>
                <a:ea typeface="Helvetica"/>
                <a:cs typeface="Helvetica"/>
                <a:sym typeface="Helvetica"/>
              </a:defRPr>
            </a:pPr>
            <a:r>
              <a:t>Workshops announced</a:t>
            </a:r>
          </a:p>
          <a:p>
            <a:pPr algn="l">
              <a:lnSpc>
                <a:spcPct val="90000"/>
              </a:lnSpc>
              <a:defRPr sz="3200">
                <a:solidFill>
                  <a:srgbClr val="421B4B"/>
                </a:solidFill>
                <a:latin typeface="Helvetica"/>
                <a:ea typeface="Helvetica"/>
                <a:cs typeface="Helvetica"/>
                <a:sym typeface="Helvetica"/>
              </a:defRPr>
            </a:pPr>
            <a:r>
              <a:t>+ early bird tickets</a:t>
            </a:r>
          </a:p>
          <a:p>
            <a:pPr algn="l">
              <a:lnSpc>
                <a:spcPct val="90000"/>
              </a:lnSpc>
              <a:defRPr sz="3200">
                <a:solidFill>
                  <a:srgbClr val="421B4B"/>
                </a:solidFill>
                <a:latin typeface="Helvetica"/>
                <a:ea typeface="Helvetica"/>
                <a:cs typeface="Helvetica"/>
                <a:sym typeface="Helvetica"/>
              </a:defRPr>
            </a:pPr>
          </a:p>
          <a:p>
            <a:pPr algn="l">
              <a:lnSpc>
                <a:spcPct val="90000"/>
              </a:lnSpc>
              <a:defRPr b="1" sz="2400">
                <a:solidFill>
                  <a:srgbClr val="421B4B"/>
                </a:solidFill>
                <a:latin typeface="Helvetica"/>
                <a:ea typeface="Helvetica"/>
                <a:cs typeface="Helvetica"/>
                <a:sym typeface="Helvetica"/>
              </a:defRPr>
            </a:pPr>
            <a:r>
              <a:t>NOVEMBER</a:t>
            </a:r>
          </a:p>
          <a:p>
            <a:pPr algn="l">
              <a:lnSpc>
                <a:spcPct val="90000"/>
              </a:lnSpc>
              <a:defRPr sz="3200">
                <a:solidFill>
                  <a:srgbClr val="421B4B"/>
                </a:solidFill>
                <a:latin typeface="Helvetica"/>
                <a:ea typeface="Helvetica"/>
                <a:cs typeface="Helvetica"/>
                <a:sym typeface="Helvetica"/>
              </a:defRPr>
            </a:pPr>
            <a:r>
              <a:t>Program announced</a:t>
            </a:r>
          </a:p>
          <a:p>
            <a:pPr algn="l">
              <a:lnSpc>
                <a:spcPct val="90000"/>
              </a:lnSpc>
              <a:defRPr sz="3200">
                <a:solidFill>
                  <a:srgbClr val="421B4B"/>
                </a:solidFill>
                <a:latin typeface="Helvetica"/>
                <a:ea typeface="Helvetica"/>
                <a:cs typeface="Helvetica"/>
                <a:sym typeface="Helvetica"/>
              </a:defRPr>
            </a:pPr>
          </a:p>
          <a:p>
            <a:pPr algn="l">
              <a:lnSpc>
                <a:spcPct val="90000"/>
              </a:lnSpc>
              <a:defRPr b="1" sz="2400">
                <a:solidFill>
                  <a:srgbClr val="421B4B"/>
                </a:solidFill>
                <a:latin typeface="Helvetica"/>
                <a:ea typeface="Helvetica"/>
                <a:cs typeface="Helvetica"/>
                <a:sym typeface="Helvetica"/>
              </a:defRPr>
            </a:pPr>
            <a:r>
              <a:t>DECEMBER</a:t>
            </a:r>
          </a:p>
          <a:p>
            <a:pPr algn="l">
              <a:lnSpc>
                <a:spcPct val="90000"/>
              </a:lnSpc>
              <a:defRPr sz="3200">
                <a:solidFill>
                  <a:srgbClr val="421B4B"/>
                </a:solidFill>
                <a:latin typeface="Helvetica"/>
                <a:ea typeface="Helvetica"/>
                <a:cs typeface="Helvetica"/>
                <a:sym typeface="Helvetica"/>
              </a:defRPr>
            </a:pPr>
            <a:r>
              <a:t>Workshops general selling</a:t>
            </a:r>
          </a:p>
        </p:txBody>
      </p:sp>
      <p:sp>
        <p:nvSpPr>
          <p:cNvPr id="203" name="Ligne"/>
          <p:cNvSpPr/>
          <p:nvPr/>
        </p:nvSpPr>
        <p:spPr>
          <a:xfrm flipH="1" flipV="1">
            <a:off x="1536700" y="12488862"/>
            <a:ext cx="21336000" cy="1"/>
          </a:xfrm>
          <a:prstGeom prst="line">
            <a:avLst/>
          </a:prstGeom>
          <a:ln w="25400">
            <a:solidFill>
              <a:srgbClr val="B0A7AC"/>
            </a:solidFill>
            <a:miter lim="400000"/>
          </a:ln>
        </p:spPr>
        <p:txBody>
          <a:bodyPr lIns="71437" tIns="71437" rIns="71437" bIns="71437" anchor="ctr"/>
          <a:lstStyle/>
          <a:p>
            <a:pPr>
              <a:defRPr sz="3200"/>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421B4B"/>
        </a:solidFill>
      </p:bgPr>
    </p:bg>
    <p:spTree>
      <p:nvGrpSpPr>
        <p:cNvPr id="1" name=""/>
        <p:cNvGrpSpPr/>
        <p:nvPr/>
      </p:nvGrpSpPr>
      <p:grpSpPr>
        <a:xfrm>
          <a:off x="0" y="0"/>
          <a:ext cx="0" cy="0"/>
          <a:chOff x="0" y="0"/>
          <a:chExt cx="0" cy="0"/>
        </a:xfrm>
      </p:grpSpPr>
      <p:sp>
        <p:nvSpPr>
          <p:cNvPr id="207" name="First Two Keynotes"/>
          <p:cNvSpPr txBox="1"/>
          <p:nvPr/>
        </p:nvSpPr>
        <p:spPr>
          <a:xfrm>
            <a:off x="4677171" y="5808662"/>
            <a:ext cx="15029657" cy="2098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12800">
                <a:solidFill>
                  <a:srgbClr val="FFFFFF"/>
                </a:solidFill>
                <a:latin typeface="Helvetica"/>
                <a:ea typeface="Helvetica"/>
                <a:cs typeface="Helvetica"/>
                <a:sym typeface="Helvetica"/>
              </a:defRPr>
            </a:lvl1pPr>
          </a:lstStyle>
          <a:p>
            <a:pPr/>
            <a:r>
              <a:t>First Two Keynotes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1" name="Anab Jain imagines the future for living with her vanguard laboratory, design and film studio Superflux. She inspires and challenges us to look critically at decisions and choices we make, showing us how design can drive powerful insights."/>
          <p:cNvSpPr txBox="1"/>
          <p:nvPr/>
        </p:nvSpPr>
        <p:spPr>
          <a:xfrm>
            <a:off x="1024386" y="7638570"/>
            <a:ext cx="10668001" cy="3952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spAutoFit/>
          </a:bodyPr>
          <a:lstStyle/>
          <a:p>
            <a:pPr algn="l">
              <a:defRPr sz="4200">
                <a:solidFill>
                  <a:srgbClr val="421B4B"/>
                </a:solidFill>
                <a:latin typeface="Helvetica"/>
                <a:ea typeface="Helvetica"/>
                <a:cs typeface="Helvetica"/>
                <a:sym typeface="Helvetica"/>
              </a:defRPr>
            </a:pPr>
            <a:r>
              <a:rPr b="1"/>
              <a:t>Anab Jain</a:t>
            </a:r>
            <a:r>
              <a:t> imagines the future for living with her vanguard laboratory, design and film studio Superflux. She inspires and challenges us to look critically at decisions and choices we make, showing us how design can drive powerful insights.</a:t>
            </a:r>
          </a:p>
        </p:txBody>
      </p:sp>
      <p:pic>
        <p:nvPicPr>
          <p:cNvPr id="212" name="pasted-image.tiff" descr="pasted-image.tiff"/>
          <p:cNvPicPr>
            <a:picLocks noChangeAspect="1"/>
          </p:cNvPicPr>
          <p:nvPr/>
        </p:nvPicPr>
        <p:blipFill>
          <a:blip r:embed="rId3">
            <a:extLst/>
          </a:blip>
          <a:stretch>
            <a:fillRect/>
          </a:stretch>
        </p:blipFill>
        <p:spPr>
          <a:xfrm>
            <a:off x="1024386" y="1200629"/>
            <a:ext cx="10668001" cy="6007101"/>
          </a:xfrm>
          <a:prstGeom prst="rect">
            <a:avLst/>
          </a:prstGeom>
          <a:ln w="12700">
            <a:miter lim="400000"/>
          </a:ln>
        </p:spPr>
      </p:pic>
      <p:pic>
        <p:nvPicPr>
          <p:cNvPr id="213" name="pasted-image.tiff" descr="pasted-image.tiff"/>
          <p:cNvPicPr>
            <a:picLocks noChangeAspect="1"/>
          </p:cNvPicPr>
          <p:nvPr/>
        </p:nvPicPr>
        <p:blipFill>
          <a:blip r:embed="rId4">
            <a:extLst/>
          </a:blip>
          <a:stretch>
            <a:fillRect/>
          </a:stretch>
        </p:blipFill>
        <p:spPr>
          <a:xfrm>
            <a:off x="12691614" y="1200629"/>
            <a:ext cx="10668001" cy="6007101"/>
          </a:xfrm>
          <a:prstGeom prst="rect">
            <a:avLst/>
          </a:prstGeom>
          <a:ln w="12700">
            <a:miter lim="400000"/>
          </a:ln>
        </p:spPr>
      </p:pic>
      <p:sp>
        <p:nvSpPr>
          <p:cNvPr id="214" name="Alan Cooper, “Father of Visual Basic”, author and co-founder of Cooper, he has dedicated decades to the crossroad of design and development, humanizing technology through his groundbreaking work in software design."/>
          <p:cNvSpPr txBox="1"/>
          <p:nvPr/>
        </p:nvSpPr>
        <p:spPr>
          <a:xfrm>
            <a:off x="12691614" y="7638570"/>
            <a:ext cx="10668001" cy="3952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spAutoFit/>
          </a:bodyPr>
          <a:lstStyle/>
          <a:p>
            <a:pPr algn="l">
              <a:defRPr b="1" sz="4200">
                <a:solidFill>
                  <a:srgbClr val="421B4B"/>
                </a:solidFill>
                <a:latin typeface="Helvetica"/>
                <a:ea typeface="Helvetica"/>
                <a:cs typeface="Helvetica"/>
                <a:sym typeface="Helvetica"/>
              </a:defRPr>
            </a:pPr>
            <a:r>
              <a:t>Alan Cooper</a:t>
            </a:r>
            <a:r>
              <a:rPr b="0"/>
              <a:t>, “Father of Visual Basic”, author and co-founder of Cooper, he has dedicated decades to the crossroad of design and development, humanizing technology through his groundbreaking work in software design.</a:t>
            </a:r>
          </a:p>
        </p:txBody>
      </p:sp>
      <p:sp>
        <p:nvSpPr>
          <p:cNvPr id="215" name="Ligne"/>
          <p:cNvSpPr/>
          <p:nvPr/>
        </p:nvSpPr>
        <p:spPr>
          <a:xfrm flipH="1" flipV="1">
            <a:off x="1024387" y="12607236"/>
            <a:ext cx="22335228" cy="1"/>
          </a:xfrm>
          <a:prstGeom prst="line">
            <a:avLst/>
          </a:prstGeom>
          <a:ln w="25400">
            <a:solidFill>
              <a:srgbClr val="B0A7AC"/>
            </a:solidFill>
            <a:miter lim="400000"/>
          </a:ln>
        </p:spPr>
        <p:txBody>
          <a:bodyPr lIns="71437" tIns="71437" rIns="71437" bIns="71437" anchor="ctr"/>
          <a:lstStyle/>
          <a:p>
            <a:pPr>
              <a:defRPr sz="3200"/>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421B4B"/>
        </a:solidFill>
      </p:bgPr>
    </p:bg>
    <p:spTree>
      <p:nvGrpSpPr>
        <p:cNvPr id="1" name=""/>
        <p:cNvGrpSpPr/>
        <p:nvPr/>
      </p:nvGrpSpPr>
      <p:grpSpPr>
        <a:xfrm>
          <a:off x="0" y="0"/>
          <a:ext cx="0" cy="0"/>
          <a:chOff x="0" y="0"/>
          <a:chExt cx="0" cy="0"/>
        </a:xfrm>
      </p:grpSpPr>
      <p:sp>
        <p:nvSpPr>
          <p:cNvPr id="219" name="“La Sucrière” Main conference venue"/>
          <p:cNvSpPr txBox="1"/>
          <p:nvPr/>
        </p:nvSpPr>
        <p:spPr>
          <a:xfrm>
            <a:off x="6873875" y="5319712"/>
            <a:ext cx="10636250" cy="3076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sz="12800">
                <a:solidFill>
                  <a:srgbClr val="FFFFFF"/>
                </a:solidFill>
                <a:latin typeface="Helvetica"/>
                <a:ea typeface="Helvetica"/>
                <a:cs typeface="Helvetica"/>
                <a:sym typeface="Helvetica"/>
              </a:defRPr>
            </a:pPr>
            <a:r>
              <a:t>“La Sucrière”</a:t>
            </a:r>
            <a:br/>
            <a:r>
              <a:rPr b="0" sz="6400"/>
              <a:t>Main conference venue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421B4B"/>
        </a:solidFill>
      </p:bgPr>
    </p:bg>
    <p:spTree>
      <p:nvGrpSpPr>
        <p:cNvPr id="1" name=""/>
        <p:cNvGrpSpPr/>
        <p:nvPr/>
      </p:nvGrpSpPr>
      <p:grpSpPr>
        <a:xfrm>
          <a:off x="0" y="0"/>
          <a:ext cx="0" cy="0"/>
          <a:chOff x="0" y="0"/>
          <a:chExt cx="0" cy="0"/>
        </a:xfrm>
      </p:grpSpPr>
      <p:pic>
        <p:nvPicPr>
          <p:cNvPr id="223" name="pasted-image.tiff" descr="pasted-image.tiff"/>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421B4B"/>
        </a:solidFill>
      </p:bgPr>
    </p:bg>
    <p:spTree>
      <p:nvGrpSpPr>
        <p:cNvPr id="1" name=""/>
        <p:cNvGrpSpPr/>
        <p:nvPr/>
      </p:nvGrpSpPr>
      <p:grpSpPr>
        <a:xfrm>
          <a:off x="0" y="0"/>
          <a:ext cx="0" cy="0"/>
          <a:chOff x="0" y="0"/>
          <a:chExt cx="0" cy="0"/>
        </a:xfrm>
      </p:grpSpPr>
      <p:sp>
        <p:nvSpPr>
          <p:cNvPr id="227" name="A bit about Lyon…"/>
          <p:cNvSpPr txBox="1"/>
          <p:nvPr/>
        </p:nvSpPr>
        <p:spPr>
          <a:xfrm>
            <a:off x="4949825" y="5808662"/>
            <a:ext cx="14484351" cy="2098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12800">
                <a:solidFill>
                  <a:srgbClr val="FFFFFF"/>
                </a:solidFill>
                <a:latin typeface="Helvetica"/>
                <a:ea typeface="Helvetica"/>
                <a:cs typeface="Helvetica"/>
                <a:sym typeface="Helvetica"/>
              </a:defRPr>
            </a:lvl1pPr>
          </a:lstStyle>
          <a:p>
            <a:pPr/>
            <a:r>
              <a:t>A bit about Lyon…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1" name="get-there.png" descr="get-there.pn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5" name="rivers.png" descr="rivers.pn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421B4B"/>
        </a:solidFill>
      </p:bgPr>
    </p:bg>
    <p:spTree>
      <p:nvGrpSpPr>
        <p:cNvPr id="1" name=""/>
        <p:cNvGrpSpPr/>
        <p:nvPr/>
      </p:nvGrpSpPr>
      <p:grpSpPr>
        <a:xfrm>
          <a:off x="0" y="0"/>
          <a:ext cx="0" cy="0"/>
          <a:chOff x="0" y="0"/>
          <a:chExt cx="0" cy="0"/>
        </a:xfrm>
      </p:grpSpPr>
      <p:pic>
        <p:nvPicPr>
          <p:cNvPr id="239" name="lyon-4.jpg" descr="lyon-4.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
        <p:nvSpPr>
          <p:cNvPr id="240" name="Photo Aderly — © Brice Robert"/>
          <p:cNvSpPr txBox="1"/>
          <p:nvPr/>
        </p:nvSpPr>
        <p:spPr>
          <a:xfrm>
            <a:off x="356939" y="12927012"/>
            <a:ext cx="4361459" cy="511176"/>
          </a:xfrm>
          <a:prstGeom prst="rect">
            <a:avLst/>
          </a:prstGeom>
          <a:ln w="12700">
            <a:miter lim="400000"/>
          </a:ln>
          <a:effectLst>
            <a:outerShdw sx="100000" sy="100000" kx="0" ky="0" algn="b" rotWithShape="0" blurRad="101600" dist="0" dir="5400000">
              <a:srgbClr val="000000"/>
            </a:outerShdw>
          </a:effectLst>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2400">
                <a:solidFill>
                  <a:srgbClr val="FFFFFF"/>
                </a:solidFill>
                <a:latin typeface="Helvetica"/>
                <a:ea typeface="Helvetica"/>
                <a:cs typeface="Helvetica"/>
                <a:sym typeface="Helvetica"/>
              </a:defRPr>
            </a:lvl1pPr>
          </a:lstStyle>
          <a:p>
            <a:pPr/>
            <a:r>
              <a:t>Photo Aderly — © Brice Robert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421B4B"/>
        </a:solidFill>
      </p:bgPr>
    </p:bg>
    <p:spTree>
      <p:nvGrpSpPr>
        <p:cNvPr id="1" name=""/>
        <p:cNvGrpSpPr/>
        <p:nvPr/>
      </p:nvGrpSpPr>
      <p:grpSpPr>
        <a:xfrm>
          <a:off x="0" y="0"/>
          <a:ext cx="0" cy="0"/>
          <a:chOff x="0" y="0"/>
          <a:chExt cx="0" cy="0"/>
        </a:xfrm>
      </p:grpSpPr>
      <p:pic>
        <p:nvPicPr>
          <p:cNvPr id="244" name="lyon-1.jpg" descr="lyon-1.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
        <p:nvSpPr>
          <p:cNvPr id="245" name="Photo Aderly — © Brice Robert"/>
          <p:cNvSpPr txBox="1"/>
          <p:nvPr/>
        </p:nvSpPr>
        <p:spPr>
          <a:xfrm>
            <a:off x="356939" y="12927012"/>
            <a:ext cx="4361459" cy="511176"/>
          </a:xfrm>
          <a:prstGeom prst="rect">
            <a:avLst/>
          </a:prstGeom>
          <a:ln w="12700">
            <a:miter lim="400000"/>
          </a:ln>
          <a:effectLst>
            <a:outerShdw sx="100000" sy="100000" kx="0" ky="0" algn="b" rotWithShape="0" blurRad="101600" dist="0" dir="5400000">
              <a:srgbClr val="000000"/>
            </a:outerShdw>
          </a:effectLst>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2400">
                <a:solidFill>
                  <a:srgbClr val="FFFFFF"/>
                </a:solidFill>
                <a:latin typeface="Helvetica"/>
                <a:ea typeface="Helvetica"/>
                <a:cs typeface="Helvetica"/>
                <a:sym typeface="Helvetica"/>
              </a:defRPr>
            </a:lvl1pPr>
          </a:lstStyle>
          <a:p>
            <a:pPr/>
            <a:r>
              <a:t>Photo Aderly — © Brice Robert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B0A7AC"/>
        </a:solidFill>
      </p:bgPr>
    </p:bg>
    <p:spTree>
      <p:nvGrpSpPr>
        <p:cNvPr id="1" name=""/>
        <p:cNvGrpSpPr/>
        <p:nvPr/>
      </p:nvGrpSpPr>
      <p:grpSpPr>
        <a:xfrm>
          <a:off x="0" y="0"/>
          <a:ext cx="0" cy="0"/>
          <a:chOff x="0" y="0"/>
          <a:chExt cx="0" cy="0"/>
        </a:xfrm>
      </p:grpSpPr>
      <p:pic>
        <p:nvPicPr>
          <p:cNvPr id="123" name="bg.png" descr="bg.pn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
        <p:nvSpPr>
          <p:cNvPr id="124" name="3—8 February 2018 • Lyon, FR"/>
          <p:cNvSpPr txBox="1"/>
          <p:nvPr/>
        </p:nvSpPr>
        <p:spPr>
          <a:xfrm>
            <a:off x="6723856" y="10915650"/>
            <a:ext cx="11793538" cy="1120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6400">
                <a:solidFill>
                  <a:srgbClr val="FFFFFF"/>
                </a:solidFill>
                <a:latin typeface="Helvetica"/>
                <a:ea typeface="Helvetica"/>
                <a:cs typeface="Helvetica"/>
                <a:sym typeface="Helvetica"/>
              </a:defRPr>
            </a:lvl1pPr>
          </a:lstStyle>
          <a:p>
            <a:pPr/>
            <a:r>
              <a:t>3—8 February 2018 • Lyon, FR</a:t>
            </a:r>
          </a:p>
        </p:txBody>
      </p:sp>
      <p:pic>
        <p:nvPicPr>
          <p:cNvPr id="125" name="interaction-18-logo-all-white.png" descr="interaction-18-logo-all-white.png"/>
          <p:cNvPicPr>
            <a:picLocks noChangeAspect="1"/>
          </p:cNvPicPr>
          <p:nvPr/>
        </p:nvPicPr>
        <p:blipFill>
          <a:blip r:embed="rId4">
            <a:extLst/>
          </a:blip>
          <a:stretch>
            <a:fillRect/>
          </a:stretch>
        </p:blipFill>
        <p:spPr>
          <a:xfrm>
            <a:off x="3476625" y="4610100"/>
            <a:ext cx="18288000" cy="24638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421B4B"/>
        </a:solidFill>
      </p:bgPr>
    </p:bg>
    <p:spTree>
      <p:nvGrpSpPr>
        <p:cNvPr id="1" name=""/>
        <p:cNvGrpSpPr/>
        <p:nvPr/>
      </p:nvGrpSpPr>
      <p:grpSpPr>
        <a:xfrm>
          <a:off x="0" y="0"/>
          <a:ext cx="0" cy="0"/>
          <a:chOff x="0" y="0"/>
          <a:chExt cx="0" cy="0"/>
        </a:xfrm>
      </p:grpSpPr>
      <p:pic>
        <p:nvPicPr>
          <p:cNvPr id="249" name="lyon-3.jpg" descr="lyon-3.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
        <p:nvSpPr>
          <p:cNvPr id="250" name="Photo Aderly — © Brice Robert"/>
          <p:cNvSpPr txBox="1"/>
          <p:nvPr/>
        </p:nvSpPr>
        <p:spPr>
          <a:xfrm>
            <a:off x="356939" y="12927012"/>
            <a:ext cx="4361459" cy="511176"/>
          </a:xfrm>
          <a:prstGeom prst="rect">
            <a:avLst/>
          </a:prstGeom>
          <a:ln w="12700">
            <a:miter lim="400000"/>
          </a:ln>
          <a:effectLst>
            <a:outerShdw sx="100000" sy="100000" kx="0" ky="0" algn="b" rotWithShape="0" blurRad="101600" dist="0" dir="5400000">
              <a:srgbClr val="000000"/>
            </a:outerShdw>
          </a:effectLst>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2400">
                <a:solidFill>
                  <a:srgbClr val="FFFFFF"/>
                </a:solidFill>
                <a:latin typeface="Helvetica"/>
                <a:ea typeface="Helvetica"/>
                <a:cs typeface="Helvetica"/>
                <a:sym typeface="Helvetica"/>
              </a:defRPr>
            </a:lvl1pPr>
          </a:lstStyle>
          <a:p>
            <a:pPr/>
            <a:r>
              <a:t>Photo Aderly — © Brice Robert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421B4B"/>
        </a:solidFill>
      </p:bgPr>
    </p:bg>
    <p:spTree>
      <p:nvGrpSpPr>
        <p:cNvPr id="1" name=""/>
        <p:cNvGrpSpPr/>
        <p:nvPr/>
      </p:nvGrpSpPr>
      <p:grpSpPr>
        <a:xfrm>
          <a:off x="0" y="0"/>
          <a:ext cx="0" cy="0"/>
          <a:chOff x="0" y="0"/>
          <a:chExt cx="0" cy="0"/>
        </a:xfrm>
      </p:grpSpPr>
      <p:pic>
        <p:nvPicPr>
          <p:cNvPr id="254" name="musee-confluences_1920x1080.jpg" descr="musee-confluences_1920x1080.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
        <p:nvSpPr>
          <p:cNvPr id="255" name="Photo © Musée des Confluences"/>
          <p:cNvSpPr txBox="1"/>
          <p:nvPr/>
        </p:nvSpPr>
        <p:spPr>
          <a:xfrm>
            <a:off x="356939" y="12927012"/>
            <a:ext cx="4616104" cy="511176"/>
          </a:xfrm>
          <a:prstGeom prst="rect">
            <a:avLst/>
          </a:prstGeom>
          <a:ln w="12700">
            <a:miter lim="400000"/>
          </a:ln>
          <a:effectLst>
            <a:outerShdw sx="100000" sy="100000" kx="0" ky="0" algn="b" rotWithShape="0" blurRad="101600" dist="0" dir="5400000">
              <a:srgbClr val="000000"/>
            </a:outerShdw>
          </a:effectLst>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2400">
                <a:solidFill>
                  <a:srgbClr val="FFFFFF"/>
                </a:solidFill>
                <a:latin typeface="Helvetica"/>
                <a:ea typeface="Helvetica"/>
                <a:cs typeface="Helvetica"/>
                <a:sym typeface="Helvetica"/>
              </a:defRPr>
            </a:lvl1pPr>
          </a:lstStyle>
          <a:p>
            <a:pPr/>
            <a:r>
              <a:t>Photo © Musée des Confluences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421B4B"/>
        </a:solidFill>
      </p:bgPr>
    </p:bg>
    <p:spTree>
      <p:nvGrpSpPr>
        <p:cNvPr id="1" name=""/>
        <p:cNvGrpSpPr/>
        <p:nvPr/>
      </p:nvGrpSpPr>
      <p:grpSpPr>
        <a:xfrm>
          <a:off x="0" y="0"/>
          <a:ext cx="0" cy="0"/>
          <a:chOff x="0" y="0"/>
          <a:chExt cx="0" cy="0"/>
        </a:xfrm>
      </p:grpSpPr>
      <p:pic>
        <p:nvPicPr>
          <p:cNvPr id="259" name="ly-au14fevrier.com.jpg" descr="ly-au14fevrier.com.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
        <p:nvSpPr>
          <p:cNvPr id="260" name="Photo © Au 14 février Vieux Lyon"/>
          <p:cNvSpPr txBox="1"/>
          <p:nvPr/>
        </p:nvSpPr>
        <p:spPr>
          <a:xfrm>
            <a:off x="356939" y="12927012"/>
            <a:ext cx="4633665" cy="511176"/>
          </a:xfrm>
          <a:prstGeom prst="rect">
            <a:avLst/>
          </a:prstGeom>
          <a:ln w="12700">
            <a:miter lim="400000"/>
          </a:ln>
          <a:effectLst>
            <a:outerShdw sx="100000" sy="100000" kx="0" ky="0" algn="b" rotWithShape="0" blurRad="101600" dist="0" dir="5400000">
              <a:srgbClr val="000000"/>
            </a:outerShdw>
          </a:effectLst>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2400">
                <a:solidFill>
                  <a:srgbClr val="FFFFFF"/>
                </a:solidFill>
                <a:latin typeface="Helvetica"/>
                <a:ea typeface="Helvetica"/>
                <a:cs typeface="Helvetica"/>
                <a:sym typeface="Helvetica"/>
              </a:defRPr>
            </a:lvl1pPr>
          </a:lstStyle>
          <a:p>
            <a:pPr/>
            <a:r>
              <a:t>Photo © Au 14 février Vieux Lyon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40950"/>
        </a:solidFill>
      </p:bgPr>
    </p:bg>
    <p:spTree>
      <p:nvGrpSpPr>
        <p:cNvPr id="1" name=""/>
        <p:cNvGrpSpPr/>
        <p:nvPr/>
      </p:nvGrpSpPr>
      <p:grpSpPr>
        <a:xfrm>
          <a:off x="0" y="0"/>
          <a:ext cx="0" cy="0"/>
          <a:chOff x="0" y="0"/>
          <a:chExt cx="0" cy="0"/>
        </a:xfrm>
      </p:grpSpPr>
      <p:pic>
        <p:nvPicPr>
          <p:cNvPr id="264" name="bg.png" descr="bg.pn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
        <p:nvSpPr>
          <p:cNvPr id="265" name="Interaction 18 teaser video…"/>
          <p:cNvSpPr txBox="1"/>
          <p:nvPr/>
        </p:nvSpPr>
        <p:spPr>
          <a:xfrm>
            <a:off x="4254004" y="7599362"/>
            <a:ext cx="15875993" cy="2581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sz="9600">
                <a:solidFill>
                  <a:srgbClr val="FFFFFF"/>
                </a:solidFill>
                <a:latin typeface="Helvetica"/>
                <a:ea typeface="Helvetica"/>
                <a:cs typeface="Helvetica"/>
                <a:sym typeface="Helvetica"/>
              </a:defRPr>
            </a:pPr>
            <a:r>
              <a:t>Interaction 18 teaser video</a:t>
            </a:r>
          </a:p>
          <a:p>
            <a:pPr>
              <a:defRPr sz="6400" u="sng">
                <a:solidFill>
                  <a:srgbClr val="FFFFFF"/>
                </a:solidFill>
              </a:defRPr>
            </a:pPr>
            <a:r>
              <a:rPr>
                <a:hlinkClick r:id="rId4" invalidUrl="" action="" tgtFrame="" tooltip="" history="1" highlightClick="0" endSnd="0"/>
              </a:rPr>
              <a:t>vimeo.com/202684890</a:t>
            </a:r>
          </a:p>
        </p:txBody>
      </p:sp>
      <p:pic>
        <p:nvPicPr>
          <p:cNvPr id="266" name="pasted-image.pdf" descr="pasted-image.pdf">
            <a:hlinkClick r:id="rId4" invalidUrl="" action="" tgtFrame="" tooltip="" history="1" highlightClick="0" endSnd="0"/>
          </p:cNvPr>
          <p:cNvPicPr>
            <a:picLocks noChangeAspect="1"/>
          </p:cNvPicPr>
          <p:nvPr/>
        </p:nvPicPr>
        <p:blipFill>
          <a:blip r:embed="rId5">
            <a:extLst/>
          </a:blip>
          <a:stretch>
            <a:fillRect/>
          </a:stretch>
        </p:blipFill>
        <p:spPr>
          <a:xfrm>
            <a:off x="10566400" y="3352800"/>
            <a:ext cx="3251200" cy="3251200"/>
          </a:xfrm>
          <a:prstGeom prst="rect">
            <a:avLst/>
          </a:prstGeom>
          <a:ln w="25400">
            <a:miter lim="400000"/>
          </a:ln>
          <a:effectLst>
            <a:outerShdw sx="100000" sy="100000" kx="0" ky="0" algn="b" rotWithShape="0" blurRad="304800" dist="152400" dir="5400000">
              <a:srgbClr val="421B4B">
                <a:alpha val="70000"/>
              </a:srgbClr>
            </a:outerShdw>
          </a:effectLst>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40950"/>
        </a:solidFill>
      </p:bgPr>
    </p:bg>
    <p:spTree>
      <p:nvGrpSpPr>
        <p:cNvPr id="1" name=""/>
        <p:cNvGrpSpPr/>
        <p:nvPr/>
      </p:nvGrpSpPr>
      <p:grpSpPr>
        <a:xfrm>
          <a:off x="0" y="0"/>
          <a:ext cx="0" cy="0"/>
          <a:chOff x="0" y="0"/>
          <a:chExt cx="0" cy="0"/>
        </a:xfrm>
      </p:grpSpPr>
      <p:pic>
        <p:nvPicPr>
          <p:cNvPr id="270" name="bg.png" descr="bg.pn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
        <p:nvSpPr>
          <p:cNvPr id="271" name="See you in Lyon!…"/>
          <p:cNvSpPr txBox="1"/>
          <p:nvPr/>
        </p:nvSpPr>
        <p:spPr>
          <a:xfrm>
            <a:off x="5414962" y="4341812"/>
            <a:ext cx="13554076" cy="50323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sz="12800">
                <a:solidFill>
                  <a:srgbClr val="FFFFFF"/>
                </a:solidFill>
                <a:latin typeface="Helvetica"/>
                <a:ea typeface="Helvetica"/>
                <a:cs typeface="Helvetica"/>
                <a:sym typeface="Helvetica"/>
              </a:defRPr>
            </a:pPr>
            <a:r>
              <a:t>See you in Lyon!</a:t>
            </a:r>
          </a:p>
          <a:p>
            <a:pPr>
              <a:defRPr sz="12800">
                <a:solidFill>
                  <a:srgbClr val="FFFFFF"/>
                </a:solidFill>
              </a:defRPr>
            </a:pPr>
          </a:p>
          <a:p>
            <a:pPr>
              <a:defRPr sz="6400" u="sng">
                <a:solidFill>
                  <a:srgbClr val="FFFFFF"/>
                </a:solidFill>
              </a:defRPr>
            </a:pPr>
            <a:r>
              <a:rPr>
                <a:hlinkClick r:id="rId4" invalidUrl="" action="" tgtFrame="" tooltip="" history="1" highlightClick="0" endSnd="0"/>
              </a:rPr>
              <a:t>interaction18.ixda.org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B0A7AC"/>
        </a:solidFill>
      </p:bgPr>
    </p:bg>
    <p:spTree>
      <p:nvGrpSpPr>
        <p:cNvPr id="1" name=""/>
        <p:cNvGrpSpPr/>
        <p:nvPr/>
      </p:nvGrpSpPr>
      <p:grpSpPr>
        <a:xfrm>
          <a:off x="0" y="0"/>
          <a:ext cx="0" cy="0"/>
          <a:chOff x="0" y="0"/>
          <a:chExt cx="0" cy="0"/>
        </a:xfrm>
      </p:grpSpPr>
      <p:pic>
        <p:nvPicPr>
          <p:cNvPr id="129" name="bg.png" descr="bg.pn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
        <p:nvSpPr>
          <p:cNvPr id="130" name="3—8 February 2018 • Lyon, FR"/>
          <p:cNvSpPr txBox="1"/>
          <p:nvPr/>
        </p:nvSpPr>
        <p:spPr>
          <a:xfrm>
            <a:off x="6723856" y="10915650"/>
            <a:ext cx="11793538" cy="1120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6400">
                <a:solidFill>
                  <a:srgbClr val="FFFFFF"/>
                </a:solidFill>
                <a:latin typeface="Helvetica"/>
                <a:ea typeface="Helvetica"/>
                <a:cs typeface="Helvetica"/>
                <a:sym typeface="Helvetica"/>
              </a:defRPr>
            </a:lvl1pPr>
          </a:lstStyle>
          <a:p>
            <a:pPr/>
            <a:r>
              <a:t>3—8 February 2018 • Lyon, FR</a:t>
            </a:r>
          </a:p>
        </p:txBody>
      </p:sp>
      <p:sp>
        <p:nvSpPr>
          <p:cNvPr id="131" name="Dissolving boundaries &amp; building connections"/>
          <p:cNvSpPr txBox="1"/>
          <p:nvPr/>
        </p:nvSpPr>
        <p:spPr>
          <a:xfrm>
            <a:off x="4801654" y="4284662"/>
            <a:ext cx="14780692" cy="3546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11200">
                <a:solidFill>
                  <a:srgbClr val="FFFFFF"/>
                </a:solidFill>
              </a:defRPr>
            </a:pPr>
            <a:r>
              <a:t>Dissolving boundaries</a:t>
            </a:r>
            <a:br/>
            <a:r>
              <a:t>&amp; building connections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5" name="Week overview"/>
          <p:cNvSpPr txBox="1"/>
          <p:nvPr/>
        </p:nvSpPr>
        <p:spPr>
          <a:xfrm>
            <a:off x="-1" y="1625600"/>
            <a:ext cx="24384001" cy="160337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spAutoFit/>
          </a:bodyPr>
          <a:lstStyle>
            <a:lvl1pPr>
              <a:defRPr sz="9600">
                <a:solidFill>
                  <a:srgbClr val="421B4B"/>
                </a:solidFill>
              </a:defRPr>
            </a:lvl1pPr>
          </a:lstStyle>
          <a:p>
            <a:pPr/>
            <a:r>
              <a:t>Week overview</a:t>
            </a:r>
          </a:p>
        </p:txBody>
      </p:sp>
      <p:pic>
        <p:nvPicPr>
          <p:cNvPr id="136" name="pills.png" descr="pills.png"/>
          <p:cNvPicPr>
            <a:picLocks noChangeAspect="1"/>
          </p:cNvPicPr>
          <p:nvPr/>
        </p:nvPicPr>
        <p:blipFill>
          <a:blip r:embed="rId3">
            <a:extLst/>
          </a:blip>
          <a:stretch>
            <a:fillRect/>
          </a:stretch>
        </p:blipFill>
        <p:spPr>
          <a:xfrm>
            <a:off x="1524000" y="6096000"/>
            <a:ext cx="21336000" cy="406400"/>
          </a:xfrm>
          <a:prstGeom prst="rect">
            <a:avLst/>
          </a:prstGeom>
          <a:ln w="12700">
            <a:miter lim="400000"/>
          </a:ln>
        </p:spPr>
      </p:pic>
      <p:sp>
        <p:nvSpPr>
          <p:cNvPr id="137" name="Sat 3"/>
          <p:cNvSpPr txBox="1"/>
          <p:nvPr/>
        </p:nvSpPr>
        <p:spPr>
          <a:xfrm>
            <a:off x="1524000" y="5033962"/>
            <a:ext cx="3505200" cy="777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spAutoFit/>
          </a:bodyPr>
          <a:lstStyle>
            <a:lvl1pPr algn="l">
              <a:defRPr sz="4200">
                <a:solidFill>
                  <a:srgbClr val="421B4B"/>
                </a:solidFill>
                <a:latin typeface="Helvetica"/>
                <a:ea typeface="Helvetica"/>
                <a:cs typeface="Helvetica"/>
                <a:sym typeface="Helvetica"/>
              </a:defRPr>
            </a:lvl1pPr>
          </a:lstStyle>
          <a:p>
            <a:pPr/>
            <a:r>
              <a:t>Sat 3</a:t>
            </a:r>
          </a:p>
        </p:txBody>
      </p:sp>
      <p:sp>
        <p:nvSpPr>
          <p:cNvPr id="138" name="Sun 4"/>
          <p:cNvSpPr txBox="1"/>
          <p:nvPr/>
        </p:nvSpPr>
        <p:spPr>
          <a:xfrm>
            <a:off x="5090159" y="5033962"/>
            <a:ext cx="3505201" cy="777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spAutoFit/>
          </a:bodyPr>
          <a:lstStyle>
            <a:lvl1pPr algn="l">
              <a:defRPr sz="4200">
                <a:solidFill>
                  <a:srgbClr val="421B4B"/>
                </a:solidFill>
                <a:latin typeface="Helvetica"/>
                <a:ea typeface="Helvetica"/>
                <a:cs typeface="Helvetica"/>
                <a:sym typeface="Helvetica"/>
              </a:defRPr>
            </a:lvl1pPr>
          </a:lstStyle>
          <a:p>
            <a:pPr/>
            <a:r>
              <a:t>Sun 4</a:t>
            </a:r>
          </a:p>
        </p:txBody>
      </p:sp>
      <p:sp>
        <p:nvSpPr>
          <p:cNvPr id="139" name="Mon 5"/>
          <p:cNvSpPr txBox="1"/>
          <p:nvPr/>
        </p:nvSpPr>
        <p:spPr>
          <a:xfrm>
            <a:off x="8656319" y="5033962"/>
            <a:ext cx="3505201" cy="777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spAutoFit/>
          </a:bodyPr>
          <a:lstStyle>
            <a:lvl1pPr algn="l">
              <a:defRPr sz="4200">
                <a:solidFill>
                  <a:srgbClr val="D0A9D0"/>
                </a:solidFill>
                <a:latin typeface="Helvetica"/>
                <a:ea typeface="Helvetica"/>
                <a:cs typeface="Helvetica"/>
                <a:sym typeface="Helvetica"/>
              </a:defRPr>
            </a:lvl1pPr>
          </a:lstStyle>
          <a:p>
            <a:pPr/>
            <a:r>
              <a:t>Mon 5</a:t>
            </a:r>
          </a:p>
        </p:txBody>
      </p:sp>
      <p:sp>
        <p:nvSpPr>
          <p:cNvPr id="140" name="Tue 6"/>
          <p:cNvSpPr txBox="1"/>
          <p:nvPr/>
        </p:nvSpPr>
        <p:spPr>
          <a:xfrm>
            <a:off x="12222480" y="5033962"/>
            <a:ext cx="3505201" cy="777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spAutoFit/>
          </a:bodyPr>
          <a:lstStyle>
            <a:lvl1pPr algn="l">
              <a:defRPr sz="4200">
                <a:solidFill>
                  <a:srgbClr val="E40950"/>
                </a:solidFill>
                <a:latin typeface="Helvetica"/>
                <a:ea typeface="Helvetica"/>
                <a:cs typeface="Helvetica"/>
                <a:sym typeface="Helvetica"/>
              </a:defRPr>
            </a:lvl1pPr>
          </a:lstStyle>
          <a:p>
            <a:pPr/>
            <a:r>
              <a:t>Tue 6</a:t>
            </a:r>
          </a:p>
        </p:txBody>
      </p:sp>
      <p:sp>
        <p:nvSpPr>
          <p:cNvPr id="141" name="Wed 7"/>
          <p:cNvSpPr txBox="1"/>
          <p:nvPr/>
        </p:nvSpPr>
        <p:spPr>
          <a:xfrm>
            <a:off x="15788639" y="5033962"/>
            <a:ext cx="3505201" cy="777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spAutoFit/>
          </a:bodyPr>
          <a:lstStyle>
            <a:lvl1pPr algn="l">
              <a:defRPr sz="4200">
                <a:solidFill>
                  <a:srgbClr val="E40950"/>
                </a:solidFill>
                <a:latin typeface="Helvetica"/>
                <a:ea typeface="Helvetica"/>
                <a:cs typeface="Helvetica"/>
                <a:sym typeface="Helvetica"/>
              </a:defRPr>
            </a:lvl1pPr>
          </a:lstStyle>
          <a:p>
            <a:pPr/>
            <a:r>
              <a:t>Wed 7</a:t>
            </a:r>
          </a:p>
        </p:txBody>
      </p:sp>
      <p:sp>
        <p:nvSpPr>
          <p:cNvPr id="142" name="Thu 8"/>
          <p:cNvSpPr txBox="1"/>
          <p:nvPr/>
        </p:nvSpPr>
        <p:spPr>
          <a:xfrm>
            <a:off x="19354800" y="5033962"/>
            <a:ext cx="3505200" cy="777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spAutoFit/>
          </a:bodyPr>
          <a:lstStyle>
            <a:lvl1pPr algn="l">
              <a:defRPr sz="4200">
                <a:solidFill>
                  <a:srgbClr val="E40950"/>
                </a:solidFill>
                <a:latin typeface="Helvetica"/>
                <a:ea typeface="Helvetica"/>
                <a:cs typeface="Helvetica"/>
                <a:sym typeface="Helvetica"/>
              </a:defRPr>
            </a:lvl1pPr>
          </a:lstStyle>
          <a:p>
            <a:pPr/>
            <a:r>
              <a:t>Thu 8</a:t>
            </a:r>
          </a:p>
        </p:txBody>
      </p:sp>
      <p:sp>
        <p:nvSpPr>
          <p:cNvPr id="143" name="Interaction Design Education Summit"/>
          <p:cNvSpPr txBox="1"/>
          <p:nvPr/>
        </p:nvSpPr>
        <p:spPr>
          <a:xfrm>
            <a:off x="1524000" y="6786562"/>
            <a:ext cx="7061200" cy="1412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spAutoFit/>
          </a:bodyPr>
          <a:lstStyle>
            <a:lvl1pPr algn="l">
              <a:defRPr b="1" sz="4200">
                <a:solidFill>
                  <a:srgbClr val="421B4B"/>
                </a:solidFill>
                <a:latin typeface="Helvetica"/>
                <a:ea typeface="Helvetica"/>
                <a:cs typeface="Helvetica"/>
                <a:sym typeface="Helvetica"/>
              </a:defRPr>
            </a:lvl1pPr>
          </a:lstStyle>
          <a:p>
            <a:pPr/>
            <a:r>
              <a:t>Interaction Design Education Summit</a:t>
            </a:r>
          </a:p>
        </p:txBody>
      </p:sp>
      <p:sp>
        <p:nvSpPr>
          <p:cNvPr id="144" name="Workshops"/>
          <p:cNvSpPr txBox="1"/>
          <p:nvPr/>
        </p:nvSpPr>
        <p:spPr>
          <a:xfrm>
            <a:off x="8656319" y="6786562"/>
            <a:ext cx="3505201" cy="777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spAutoFit/>
          </a:bodyPr>
          <a:lstStyle>
            <a:lvl1pPr algn="l">
              <a:defRPr b="1" sz="4200">
                <a:solidFill>
                  <a:srgbClr val="D0A9D0"/>
                </a:solidFill>
                <a:latin typeface="Helvetica"/>
                <a:ea typeface="Helvetica"/>
                <a:cs typeface="Helvetica"/>
                <a:sym typeface="Helvetica"/>
              </a:defRPr>
            </a:lvl1pPr>
          </a:lstStyle>
          <a:p>
            <a:pPr/>
            <a:r>
              <a:t>Workshops</a:t>
            </a:r>
          </a:p>
        </p:txBody>
      </p:sp>
      <p:sp>
        <p:nvSpPr>
          <p:cNvPr id="145" name="Interaction 18 conference"/>
          <p:cNvSpPr txBox="1"/>
          <p:nvPr/>
        </p:nvSpPr>
        <p:spPr>
          <a:xfrm>
            <a:off x="12222480" y="6786562"/>
            <a:ext cx="10617201" cy="777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spAutoFit/>
          </a:bodyPr>
          <a:lstStyle>
            <a:lvl1pPr algn="l">
              <a:defRPr b="1" sz="4200">
                <a:solidFill>
                  <a:srgbClr val="E40950"/>
                </a:solidFill>
                <a:latin typeface="Helvetica"/>
                <a:ea typeface="Helvetica"/>
                <a:cs typeface="Helvetica"/>
                <a:sym typeface="Helvetica"/>
              </a:defRPr>
            </a:lvl1pPr>
          </a:lstStyle>
          <a:p>
            <a:pPr/>
            <a:r>
              <a:t>Interaction 18 conference</a:t>
            </a:r>
          </a:p>
        </p:txBody>
      </p:sp>
      <p:sp>
        <p:nvSpPr>
          <p:cNvPr id="146" name="Ligne"/>
          <p:cNvSpPr/>
          <p:nvPr/>
        </p:nvSpPr>
        <p:spPr>
          <a:xfrm flipV="1">
            <a:off x="8662669" y="6977062"/>
            <a:ext cx="1" cy="1341438"/>
          </a:xfrm>
          <a:prstGeom prst="line">
            <a:avLst/>
          </a:prstGeom>
          <a:ln w="25400">
            <a:solidFill>
              <a:srgbClr val="B0A7AC"/>
            </a:solidFill>
            <a:miter lim="400000"/>
          </a:ln>
        </p:spPr>
        <p:txBody>
          <a:bodyPr lIns="71437" tIns="71437" rIns="71437" bIns="71437" anchor="ctr"/>
          <a:lstStyle/>
          <a:p>
            <a:pPr>
              <a:defRPr sz="3200"/>
            </a:pPr>
          </a:p>
        </p:txBody>
      </p:sp>
      <p:sp>
        <p:nvSpPr>
          <p:cNvPr id="147" name="Ligne"/>
          <p:cNvSpPr/>
          <p:nvPr/>
        </p:nvSpPr>
        <p:spPr>
          <a:xfrm flipV="1">
            <a:off x="12228829" y="6977062"/>
            <a:ext cx="1" cy="1235076"/>
          </a:xfrm>
          <a:prstGeom prst="line">
            <a:avLst/>
          </a:prstGeom>
          <a:ln w="25400">
            <a:solidFill>
              <a:srgbClr val="B0A7AC"/>
            </a:solidFill>
            <a:miter lim="400000"/>
          </a:ln>
        </p:spPr>
        <p:txBody>
          <a:bodyPr lIns="71437" tIns="71437" rIns="71437" bIns="71437" anchor="ctr"/>
          <a:lstStyle/>
          <a:p>
            <a:pPr>
              <a:defRPr sz="3200"/>
            </a:pPr>
          </a:p>
        </p:txBody>
      </p:sp>
      <p:sp>
        <p:nvSpPr>
          <p:cNvPr id="148" name="Ligne"/>
          <p:cNvSpPr/>
          <p:nvPr/>
        </p:nvSpPr>
        <p:spPr>
          <a:xfrm flipV="1">
            <a:off x="1530350" y="6977062"/>
            <a:ext cx="0" cy="1341438"/>
          </a:xfrm>
          <a:prstGeom prst="line">
            <a:avLst/>
          </a:prstGeom>
          <a:ln w="25400">
            <a:solidFill>
              <a:srgbClr val="B0A7AC"/>
            </a:solidFill>
            <a:miter lim="400000"/>
          </a:ln>
        </p:spPr>
        <p:txBody>
          <a:bodyPr lIns="71437" tIns="71437" rIns="71437" bIns="71437" anchor="ctr"/>
          <a:lstStyle/>
          <a:p>
            <a:pPr>
              <a:defRPr sz="3200"/>
            </a:pPr>
          </a:p>
        </p:txBody>
      </p:sp>
      <p:sp>
        <p:nvSpPr>
          <p:cNvPr id="149" name="Ligne"/>
          <p:cNvSpPr/>
          <p:nvPr/>
        </p:nvSpPr>
        <p:spPr>
          <a:xfrm flipV="1">
            <a:off x="22853650" y="6977062"/>
            <a:ext cx="0" cy="1235076"/>
          </a:xfrm>
          <a:prstGeom prst="line">
            <a:avLst/>
          </a:prstGeom>
          <a:ln w="25400">
            <a:solidFill>
              <a:srgbClr val="B0A7AC"/>
            </a:solidFill>
            <a:miter lim="400000"/>
          </a:ln>
        </p:spPr>
        <p:txBody>
          <a:bodyPr lIns="71437" tIns="71437" rIns="71437" bIns="71437" anchor="ctr"/>
          <a:lstStyle/>
          <a:p>
            <a:pPr>
              <a:defRPr sz="3200"/>
            </a:pPr>
          </a:p>
        </p:txBody>
      </p:sp>
      <p:sp>
        <p:nvSpPr>
          <p:cNvPr id="150" name="Ligne"/>
          <p:cNvSpPr/>
          <p:nvPr/>
        </p:nvSpPr>
        <p:spPr>
          <a:xfrm flipV="1">
            <a:off x="5096510" y="9047162"/>
            <a:ext cx="1" cy="898526"/>
          </a:xfrm>
          <a:prstGeom prst="line">
            <a:avLst/>
          </a:prstGeom>
          <a:ln w="25400">
            <a:solidFill>
              <a:srgbClr val="B0A7AC"/>
            </a:solidFill>
            <a:miter lim="400000"/>
          </a:ln>
        </p:spPr>
        <p:txBody>
          <a:bodyPr lIns="71437" tIns="71437" rIns="71437" bIns="71437" anchor="ctr"/>
          <a:lstStyle/>
          <a:p>
            <a:pPr>
              <a:defRPr sz="3200"/>
            </a:pPr>
          </a:p>
        </p:txBody>
      </p:sp>
      <p:sp>
        <p:nvSpPr>
          <p:cNvPr id="151" name="Local Leaders workshop"/>
          <p:cNvSpPr txBox="1"/>
          <p:nvPr/>
        </p:nvSpPr>
        <p:spPr>
          <a:xfrm>
            <a:off x="5090159" y="8920162"/>
            <a:ext cx="3505201" cy="1108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spAutoFit/>
          </a:bodyPr>
          <a:lstStyle/>
          <a:p>
            <a:pPr algn="l">
              <a:defRPr sz="3200">
                <a:solidFill>
                  <a:srgbClr val="421B4B"/>
                </a:solidFill>
                <a:latin typeface="Helvetica"/>
                <a:ea typeface="Helvetica"/>
                <a:cs typeface="Helvetica"/>
                <a:sym typeface="Helvetica"/>
              </a:defRPr>
            </a:pPr>
            <a:r>
              <a:t>Local Leaders</a:t>
            </a:r>
            <a:br/>
            <a:r>
              <a:t>workshop</a:t>
            </a:r>
          </a:p>
        </p:txBody>
      </p:sp>
      <p:sp>
        <p:nvSpPr>
          <p:cNvPr id="152" name="Ligne"/>
          <p:cNvSpPr/>
          <p:nvPr/>
        </p:nvSpPr>
        <p:spPr>
          <a:xfrm flipV="1">
            <a:off x="8662669" y="9047162"/>
            <a:ext cx="1" cy="898526"/>
          </a:xfrm>
          <a:prstGeom prst="line">
            <a:avLst/>
          </a:prstGeom>
          <a:ln w="25400">
            <a:solidFill>
              <a:srgbClr val="B0A7AC"/>
            </a:solidFill>
            <a:miter lim="400000"/>
          </a:ln>
        </p:spPr>
        <p:txBody>
          <a:bodyPr lIns="71437" tIns="71437" rIns="71437" bIns="71437" anchor="ctr"/>
          <a:lstStyle/>
          <a:p>
            <a:pPr>
              <a:defRPr sz="3200"/>
            </a:pPr>
          </a:p>
        </p:txBody>
      </p:sp>
      <p:sp>
        <p:nvSpPr>
          <p:cNvPr id="153" name="Student Design Challenge"/>
          <p:cNvSpPr txBox="1"/>
          <p:nvPr/>
        </p:nvSpPr>
        <p:spPr>
          <a:xfrm>
            <a:off x="8656319" y="8920162"/>
            <a:ext cx="13878522" cy="625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spAutoFit/>
          </a:bodyPr>
          <a:lstStyle>
            <a:lvl1pPr algn="l">
              <a:defRPr b="1" sz="3200">
                <a:solidFill>
                  <a:srgbClr val="421B4B"/>
                </a:solidFill>
                <a:latin typeface="Helvetica"/>
                <a:ea typeface="Helvetica"/>
                <a:cs typeface="Helvetica"/>
                <a:sym typeface="Helvetica"/>
              </a:defRPr>
            </a:lvl1pPr>
          </a:lstStyle>
          <a:p>
            <a:pPr/>
            <a:r>
              <a:t>Student Design Challenge</a:t>
            </a:r>
          </a:p>
        </p:txBody>
      </p:sp>
      <p:sp>
        <p:nvSpPr>
          <p:cNvPr id="154" name="Ligne"/>
          <p:cNvSpPr/>
          <p:nvPr/>
        </p:nvSpPr>
        <p:spPr>
          <a:xfrm flipH="1" flipV="1">
            <a:off x="1536700" y="10583862"/>
            <a:ext cx="21336000" cy="1"/>
          </a:xfrm>
          <a:prstGeom prst="line">
            <a:avLst/>
          </a:prstGeom>
          <a:ln w="25400">
            <a:solidFill>
              <a:srgbClr val="B0A7AC"/>
            </a:solidFill>
            <a:miter lim="400000"/>
          </a:ln>
        </p:spPr>
        <p:txBody>
          <a:bodyPr lIns="71437" tIns="71437" rIns="71437" bIns="71437" anchor="ctr"/>
          <a:lstStyle/>
          <a:p>
            <a:pPr>
              <a:defRPr sz="3200"/>
            </a:pPr>
          </a:p>
        </p:txBody>
      </p:sp>
      <p:sp>
        <p:nvSpPr>
          <p:cNvPr id="155" name="Opening Night ✨"/>
          <p:cNvSpPr txBox="1"/>
          <p:nvPr/>
        </p:nvSpPr>
        <p:spPr>
          <a:xfrm>
            <a:off x="12222480" y="7848600"/>
            <a:ext cx="3505201" cy="67627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spAutoFit/>
          </a:bodyPr>
          <a:lstStyle/>
          <a:p>
            <a:pPr algn="l">
              <a:defRPr sz="3200">
                <a:solidFill>
                  <a:srgbClr val="E40950"/>
                </a:solidFill>
                <a:latin typeface="Helvetica"/>
                <a:ea typeface="Helvetica"/>
                <a:cs typeface="Helvetica"/>
                <a:sym typeface="Helvetica"/>
              </a:defRPr>
            </a:pPr>
            <a:r>
              <a:t>Opening Night </a:t>
            </a:r>
            <a:r>
              <a:rPr>
                <a:latin typeface="Apple Color Emoji"/>
                <a:ea typeface="Apple Color Emoji"/>
                <a:cs typeface="Apple Color Emoji"/>
                <a:sym typeface="Apple Color Emoji"/>
              </a:rPr>
              <a:t>✨</a:t>
            </a:r>
          </a:p>
        </p:txBody>
      </p:sp>
      <p:sp>
        <p:nvSpPr>
          <p:cNvPr id="156" name="Ligne"/>
          <p:cNvSpPr/>
          <p:nvPr/>
        </p:nvSpPr>
        <p:spPr>
          <a:xfrm flipV="1">
            <a:off x="22853650" y="9174162"/>
            <a:ext cx="0" cy="777876"/>
          </a:xfrm>
          <a:prstGeom prst="line">
            <a:avLst/>
          </a:prstGeom>
          <a:ln w="25400">
            <a:solidFill>
              <a:srgbClr val="B0A7AC"/>
            </a:solidFill>
            <a:miter lim="400000"/>
          </a:ln>
        </p:spPr>
        <p:txBody>
          <a:bodyPr lIns="71437" tIns="71437" rIns="71437" bIns="71437" anchor="ctr"/>
          <a:lstStyle/>
          <a:p>
            <a:pPr>
              <a:defRPr sz="3200"/>
            </a:pPr>
          </a:p>
        </p:txBody>
      </p:sp>
      <p:sp>
        <p:nvSpPr>
          <p:cNvPr id="157" name="Cercle"/>
          <p:cNvSpPr/>
          <p:nvPr/>
        </p:nvSpPr>
        <p:spPr>
          <a:xfrm>
            <a:off x="12076429" y="8029575"/>
            <a:ext cx="304801" cy="304800"/>
          </a:xfrm>
          <a:prstGeom prst="ellipse">
            <a:avLst/>
          </a:prstGeom>
          <a:solidFill>
            <a:srgbClr val="E40950"/>
          </a:solidFill>
          <a:ln w="12700">
            <a:miter lim="400000"/>
          </a:ln>
        </p:spPr>
        <p:txBody>
          <a:bodyPr lIns="71437" tIns="71437" rIns="71437" bIns="71437" anchor="ctr"/>
          <a:lstStyle/>
          <a:p>
            <a:pPr>
              <a:defRPr sz="3200">
                <a:solidFill>
                  <a:srgbClr val="FFFFFF"/>
                </a:solidFill>
              </a:defRPr>
            </a:pPr>
          </a:p>
        </p:txBody>
      </p:sp>
      <p:sp>
        <p:nvSpPr>
          <p:cNvPr id="158" name="Cercle"/>
          <p:cNvSpPr/>
          <p:nvPr/>
        </p:nvSpPr>
        <p:spPr>
          <a:xfrm>
            <a:off x="22701250" y="8029575"/>
            <a:ext cx="304800" cy="304800"/>
          </a:xfrm>
          <a:prstGeom prst="ellipse">
            <a:avLst/>
          </a:prstGeom>
          <a:solidFill>
            <a:srgbClr val="E40950"/>
          </a:solidFill>
          <a:ln w="12700">
            <a:miter lim="400000"/>
          </a:ln>
        </p:spPr>
        <p:txBody>
          <a:bodyPr lIns="71437" tIns="71437" rIns="71437" bIns="71437" anchor="ctr"/>
          <a:lstStyle/>
          <a:p>
            <a:pPr>
              <a:defRPr sz="3200">
                <a:solidFill>
                  <a:srgbClr val="FFFFFF"/>
                </a:solidFill>
              </a:defRPr>
            </a:pPr>
          </a:p>
        </p:txBody>
      </p:sp>
      <p:sp>
        <p:nvSpPr>
          <p:cNvPr id="159" name="🥂 Awards ceremony &amp; closing party"/>
          <p:cNvSpPr txBox="1"/>
          <p:nvPr/>
        </p:nvSpPr>
        <p:spPr>
          <a:xfrm>
            <a:off x="15626080" y="7848600"/>
            <a:ext cx="7061201" cy="67627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spAutoFit/>
          </a:bodyPr>
          <a:lstStyle/>
          <a:p>
            <a:pPr algn="r">
              <a:defRPr sz="3200">
                <a:solidFill>
                  <a:srgbClr val="E40950"/>
                </a:solidFill>
                <a:latin typeface="Helvetica"/>
                <a:ea typeface="Helvetica"/>
                <a:cs typeface="Helvetica"/>
                <a:sym typeface="Helvetica"/>
              </a:defRPr>
            </a:pPr>
            <a:r>
              <a:rPr>
                <a:latin typeface="Apple Color Emoji"/>
                <a:ea typeface="Apple Color Emoji"/>
                <a:cs typeface="Apple Color Emoji"/>
                <a:sym typeface="Apple Color Emoji"/>
              </a:rPr>
              <a:t>🥂</a:t>
            </a:r>
            <a:r>
              <a:t> Awards ceremony &amp; closing party</a:t>
            </a:r>
          </a:p>
        </p:txBody>
      </p:sp>
      <p:sp>
        <p:nvSpPr>
          <p:cNvPr id="160" name="Cercle"/>
          <p:cNvSpPr/>
          <p:nvPr/>
        </p:nvSpPr>
        <p:spPr>
          <a:xfrm>
            <a:off x="22701250" y="9099550"/>
            <a:ext cx="304800" cy="304800"/>
          </a:xfrm>
          <a:prstGeom prst="ellipse">
            <a:avLst/>
          </a:prstGeom>
          <a:solidFill>
            <a:srgbClr val="421B4B"/>
          </a:solidFill>
          <a:ln w="12700">
            <a:miter lim="400000"/>
          </a:ln>
        </p:spPr>
        <p:txBody>
          <a:bodyPr lIns="71437" tIns="71437" rIns="71437" bIns="71437" anchor="ctr"/>
          <a:lstStyle/>
          <a:p>
            <a:pPr>
              <a:defRPr sz="3200">
                <a:solidFill>
                  <a:srgbClr val="FFFFFF"/>
                </a:solidFill>
              </a:defRPr>
            </a:pPr>
          </a:p>
        </p:txBody>
      </p:sp>
      <p:sp>
        <p:nvSpPr>
          <p:cNvPr id="161" name="Students awards"/>
          <p:cNvSpPr txBox="1"/>
          <p:nvPr/>
        </p:nvSpPr>
        <p:spPr>
          <a:xfrm>
            <a:off x="17654111" y="8920162"/>
            <a:ext cx="5033170" cy="625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spAutoFit/>
          </a:bodyPr>
          <a:lstStyle>
            <a:lvl1pPr algn="r">
              <a:defRPr sz="3200">
                <a:solidFill>
                  <a:srgbClr val="421B4B"/>
                </a:solidFill>
                <a:latin typeface="Helvetica"/>
                <a:ea typeface="Helvetica"/>
                <a:cs typeface="Helvetica"/>
                <a:sym typeface="Helvetica"/>
              </a:defRPr>
            </a:lvl1pPr>
          </a:lstStyle>
          <a:p>
            <a:pPr/>
            <a:r>
              <a:t>Students awards</a:t>
            </a:r>
          </a:p>
        </p:txBody>
      </p:sp>
      <p:sp>
        <p:nvSpPr>
          <p:cNvPr id="162" name="Field trips"/>
          <p:cNvSpPr txBox="1"/>
          <p:nvPr/>
        </p:nvSpPr>
        <p:spPr>
          <a:xfrm>
            <a:off x="8666480" y="7848600"/>
            <a:ext cx="3505201" cy="62547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spAutoFit/>
          </a:bodyPr>
          <a:lstStyle>
            <a:lvl1pPr algn="l">
              <a:defRPr sz="3200">
                <a:solidFill>
                  <a:srgbClr val="421B4B"/>
                </a:solidFill>
                <a:latin typeface="Helvetica"/>
                <a:ea typeface="Helvetica"/>
                <a:cs typeface="Helvetica"/>
                <a:sym typeface="Helvetica"/>
              </a:defRPr>
            </a:lvl1pPr>
          </a:lstStyle>
          <a:p>
            <a:pPr/>
            <a:r>
              <a:t>Field trips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6" name="Saturday 3 + Sunday 4…"/>
          <p:cNvSpPr txBox="1"/>
          <p:nvPr/>
        </p:nvSpPr>
        <p:spPr>
          <a:xfrm>
            <a:off x="13411200" y="5302250"/>
            <a:ext cx="9753600" cy="603567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spAutoFit/>
          </a:bodyPr>
          <a:lstStyle/>
          <a:p>
            <a:pPr lvl="1" indent="0" algn="l">
              <a:defRPr b="1" sz="4800">
                <a:solidFill>
                  <a:srgbClr val="421B4B"/>
                </a:solidFill>
                <a:latin typeface="Helvetica"/>
                <a:ea typeface="Helvetica"/>
                <a:cs typeface="Helvetica"/>
                <a:sym typeface="Helvetica"/>
              </a:defRPr>
            </a:pPr>
            <a:r>
              <a:t>Saturday 3 + Sunday 4</a:t>
            </a:r>
          </a:p>
          <a:p>
            <a:pPr lvl="1" indent="0" algn="l">
              <a:defRPr b="1" sz="4800">
                <a:solidFill>
                  <a:srgbClr val="421B4B"/>
                </a:solidFill>
                <a:latin typeface="Helvetica"/>
                <a:ea typeface="Helvetica"/>
                <a:cs typeface="Helvetica"/>
                <a:sym typeface="Helvetica"/>
              </a:defRPr>
            </a:pPr>
          </a:p>
          <a:p>
            <a:pPr algn="l">
              <a:defRPr sz="4800">
                <a:solidFill>
                  <a:srgbClr val="421B4B"/>
                </a:solidFill>
                <a:latin typeface="Helvetica"/>
                <a:ea typeface="Helvetica"/>
                <a:cs typeface="Helvetica"/>
                <a:sym typeface="Helvetica"/>
              </a:defRPr>
            </a:pPr>
            <a:r>
              <a:t>Grow your passion for learning</a:t>
            </a:r>
            <a:br/>
            <a:r>
              <a:t>and educating, explore how</a:t>
            </a:r>
            <a:br/>
            <a:r>
              <a:t>design learning is even</a:t>
            </a:r>
            <a:br/>
            <a:r>
              <a:t>more transdisciplinary.</a:t>
            </a:r>
          </a:p>
          <a:p>
            <a:pPr algn="l">
              <a:defRPr sz="4800">
                <a:solidFill>
                  <a:srgbClr val="421B4B"/>
                </a:solidFill>
                <a:latin typeface="Helvetica"/>
                <a:ea typeface="Helvetica"/>
                <a:cs typeface="Helvetica"/>
                <a:sym typeface="Helvetica"/>
              </a:defRPr>
            </a:pPr>
          </a:p>
          <a:p>
            <a:pPr algn="l">
              <a:defRPr b="1" sz="4800" u="sng">
                <a:solidFill>
                  <a:srgbClr val="E40950"/>
                </a:solidFill>
                <a:latin typeface="Helvetica"/>
                <a:ea typeface="Helvetica"/>
                <a:cs typeface="Helvetica"/>
                <a:sym typeface="Helvetica"/>
              </a:defRPr>
            </a:pPr>
            <a:r>
              <a:rPr>
                <a:hlinkClick r:id="rId3" invalidUrl="" action="" tgtFrame="" tooltip="" history="1" highlightClick="0" endSnd="0"/>
              </a:rPr>
              <a:t>edusummit.ixda.org</a:t>
            </a:r>
          </a:p>
        </p:txBody>
      </p:sp>
      <p:pic>
        <p:nvPicPr>
          <p:cNvPr id="167" name="pasted-image.tiff" descr="pasted-image.tiff"/>
          <p:cNvPicPr>
            <a:picLocks noChangeAspect="1"/>
          </p:cNvPicPr>
          <p:nvPr/>
        </p:nvPicPr>
        <p:blipFill>
          <a:blip r:embed="rId4">
            <a:extLst/>
          </a:blip>
          <a:stretch>
            <a:fillRect/>
          </a:stretch>
        </p:blipFill>
        <p:spPr>
          <a:xfrm>
            <a:off x="0" y="0"/>
            <a:ext cx="12192000" cy="13716000"/>
          </a:xfrm>
          <a:prstGeom prst="rect">
            <a:avLst/>
          </a:prstGeom>
          <a:ln w="12700">
            <a:miter lim="400000"/>
          </a:ln>
        </p:spPr>
      </p:pic>
      <p:pic>
        <p:nvPicPr>
          <p:cNvPr id="168" name="edu-summit.png" descr="edu-summit.png"/>
          <p:cNvPicPr>
            <a:picLocks noChangeAspect="1"/>
          </p:cNvPicPr>
          <p:nvPr/>
        </p:nvPicPr>
        <p:blipFill>
          <a:blip r:embed="rId5">
            <a:extLst/>
          </a:blip>
          <a:stretch>
            <a:fillRect/>
          </a:stretch>
        </p:blipFill>
        <p:spPr>
          <a:xfrm>
            <a:off x="13285787" y="1092200"/>
            <a:ext cx="7188201" cy="26924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2" name="Monday 5…"/>
          <p:cNvSpPr txBox="1"/>
          <p:nvPr/>
        </p:nvSpPr>
        <p:spPr>
          <a:xfrm>
            <a:off x="13411200" y="5302250"/>
            <a:ext cx="9753600" cy="456247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spAutoFit/>
          </a:bodyPr>
          <a:lstStyle/>
          <a:p>
            <a:pPr lvl="1" indent="0" algn="l">
              <a:defRPr b="1" sz="4800">
                <a:solidFill>
                  <a:srgbClr val="421B4B"/>
                </a:solidFill>
                <a:latin typeface="Helvetica"/>
                <a:ea typeface="Helvetica"/>
                <a:cs typeface="Helvetica"/>
                <a:sym typeface="Helvetica"/>
              </a:defRPr>
            </a:pPr>
            <a:r>
              <a:t>Monday 5</a:t>
            </a:r>
          </a:p>
          <a:p>
            <a:pPr lvl="1" indent="0" algn="l">
              <a:defRPr sz="4800">
                <a:solidFill>
                  <a:srgbClr val="421B4B"/>
                </a:solidFill>
                <a:latin typeface="Helvetica"/>
                <a:ea typeface="Helvetica"/>
                <a:cs typeface="Helvetica"/>
                <a:sym typeface="Helvetica"/>
              </a:defRPr>
            </a:pPr>
          </a:p>
          <a:p>
            <a:pPr algn="l">
              <a:defRPr sz="4800">
                <a:solidFill>
                  <a:srgbClr val="421B4B"/>
                </a:solidFill>
                <a:latin typeface="Helvetica"/>
                <a:ea typeface="Helvetica"/>
                <a:cs typeface="Helvetica"/>
                <a:sym typeface="Helvetica"/>
              </a:defRPr>
            </a:pPr>
            <a:r>
              <a:t>Join the best designers</a:t>
            </a:r>
            <a:br/>
            <a:r>
              <a:t>and learn hands on. </a:t>
            </a:r>
          </a:p>
          <a:p>
            <a:pPr algn="l">
              <a:defRPr sz="4800">
                <a:solidFill>
                  <a:srgbClr val="421B4B"/>
                </a:solidFill>
                <a:latin typeface="Helvetica"/>
                <a:ea typeface="Helvetica"/>
                <a:cs typeface="Helvetica"/>
                <a:sym typeface="Helvetica"/>
              </a:defRPr>
            </a:pPr>
          </a:p>
          <a:p>
            <a:pPr algn="l">
              <a:defRPr b="1" sz="4800" u="sng">
                <a:solidFill>
                  <a:srgbClr val="E40950"/>
                </a:solidFill>
                <a:latin typeface="Helvetica"/>
                <a:ea typeface="Helvetica"/>
                <a:cs typeface="Helvetica"/>
                <a:sym typeface="Helvetica"/>
              </a:defRPr>
            </a:pPr>
            <a:r>
              <a:rPr>
                <a:hlinkClick r:id="rId2" invalidUrl="" action="" tgtFrame="" tooltip="" history="1" highlightClick="0" endSnd="0"/>
              </a:rPr>
              <a:t>interaction18.ixda.org</a:t>
            </a:r>
          </a:p>
        </p:txBody>
      </p:sp>
      <p:sp>
        <p:nvSpPr>
          <p:cNvPr id="173" name="Interaction Workshops"/>
          <p:cNvSpPr txBox="1"/>
          <p:nvPr/>
        </p:nvSpPr>
        <p:spPr>
          <a:xfrm>
            <a:off x="13211571" y="809942"/>
            <a:ext cx="7875291" cy="320611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lnSpc>
                <a:spcPct val="80000"/>
              </a:lnSpc>
              <a:defRPr b="1" sz="11200">
                <a:solidFill>
                  <a:srgbClr val="421B4B"/>
                </a:solidFill>
                <a:latin typeface="Helvetica"/>
                <a:ea typeface="Helvetica"/>
                <a:cs typeface="Helvetica"/>
                <a:sym typeface="Helvetica"/>
              </a:defRPr>
            </a:pPr>
            <a:r>
              <a:t>Interaction</a:t>
            </a:r>
            <a:br/>
            <a:r>
              <a:t>Workshops</a:t>
            </a:r>
          </a:p>
        </p:txBody>
      </p:sp>
      <p:pic>
        <p:nvPicPr>
          <p:cNvPr id="174" name="pasted-image.tiff" descr="pasted-image.tiff"/>
          <p:cNvPicPr>
            <a:picLocks noChangeAspect="1"/>
          </p:cNvPicPr>
          <p:nvPr/>
        </p:nvPicPr>
        <p:blipFill>
          <a:blip r:embed="rId3">
            <a:extLst/>
          </a:blip>
          <a:stretch>
            <a:fillRect/>
          </a:stretch>
        </p:blipFill>
        <p:spPr>
          <a:xfrm>
            <a:off x="0" y="0"/>
            <a:ext cx="12192000" cy="13716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6" name="Monday 5 to Thursday 8…"/>
          <p:cNvSpPr txBox="1"/>
          <p:nvPr/>
        </p:nvSpPr>
        <p:spPr>
          <a:xfrm>
            <a:off x="13411200" y="5302250"/>
            <a:ext cx="9753600" cy="529907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spAutoFit/>
          </a:bodyPr>
          <a:lstStyle/>
          <a:p>
            <a:pPr lvl="1" indent="0" algn="l">
              <a:defRPr b="1" sz="4800">
                <a:solidFill>
                  <a:srgbClr val="421B4B"/>
                </a:solidFill>
                <a:latin typeface="Helvetica"/>
                <a:ea typeface="Helvetica"/>
                <a:cs typeface="Helvetica"/>
                <a:sym typeface="Helvetica"/>
              </a:defRPr>
            </a:pPr>
            <a:r>
              <a:t>Monday 5 to Thursday 8</a:t>
            </a:r>
          </a:p>
          <a:p>
            <a:pPr lvl="1" indent="0" algn="l">
              <a:defRPr sz="4800">
                <a:solidFill>
                  <a:srgbClr val="421B4B"/>
                </a:solidFill>
                <a:latin typeface="Helvetica"/>
                <a:ea typeface="Helvetica"/>
                <a:cs typeface="Helvetica"/>
                <a:sym typeface="Helvetica"/>
              </a:defRPr>
            </a:pPr>
          </a:p>
          <a:p>
            <a:pPr algn="l">
              <a:defRPr sz="4800">
                <a:solidFill>
                  <a:srgbClr val="421B4B"/>
                </a:solidFill>
                <a:latin typeface="Helvetica"/>
                <a:ea typeface="Helvetica"/>
                <a:cs typeface="Helvetica"/>
                <a:sym typeface="Helvetica"/>
              </a:defRPr>
            </a:pPr>
            <a:r>
              <a:t>Demonstrate your skills</a:t>
            </a:r>
            <a:br/>
            <a:r>
              <a:t>in the design challenge and</a:t>
            </a:r>
            <a:br/>
            <a:r>
              <a:t>learn from amazing mentors.</a:t>
            </a:r>
          </a:p>
          <a:p>
            <a:pPr algn="l">
              <a:defRPr sz="4800">
                <a:solidFill>
                  <a:srgbClr val="421B4B"/>
                </a:solidFill>
                <a:latin typeface="Helvetica"/>
                <a:ea typeface="Helvetica"/>
                <a:cs typeface="Helvetica"/>
                <a:sym typeface="Helvetica"/>
              </a:defRPr>
            </a:pPr>
          </a:p>
          <a:p>
            <a:pPr algn="l">
              <a:defRPr b="1" sz="4800" u="sng">
                <a:solidFill>
                  <a:srgbClr val="E40950"/>
                </a:solidFill>
                <a:latin typeface="Helvetica"/>
                <a:ea typeface="Helvetica"/>
                <a:cs typeface="Helvetica"/>
                <a:sym typeface="Helvetica"/>
              </a:defRPr>
            </a:pPr>
            <a:r>
              <a:rPr>
                <a:hlinkClick r:id="rId3" invalidUrl="" action="" tgtFrame="" tooltip="" history="1" highlightClick="0" endSnd="0"/>
              </a:rPr>
              <a:t>sdc.ixda.org</a:t>
            </a:r>
          </a:p>
        </p:txBody>
      </p:sp>
      <p:pic>
        <p:nvPicPr>
          <p:cNvPr id="177" name="pasted-image.tiff" descr="pasted-image.tiff"/>
          <p:cNvPicPr>
            <a:picLocks noChangeAspect="1"/>
          </p:cNvPicPr>
          <p:nvPr/>
        </p:nvPicPr>
        <p:blipFill>
          <a:blip r:embed="rId4">
            <a:extLst/>
          </a:blip>
          <a:stretch>
            <a:fillRect/>
          </a:stretch>
        </p:blipFill>
        <p:spPr>
          <a:xfrm>
            <a:off x="0" y="0"/>
            <a:ext cx="12192000" cy="13716000"/>
          </a:xfrm>
          <a:prstGeom prst="rect">
            <a:avLst/>
          </a:prstGeom>
          <a:ln w="12700">
            <a:miter lim="400000"/>
          </a:ln>
        </p:spPr>
      </p:pic>
      <p:pic>
        <p:nvPicPr>
          <p:cNvPr id="178" name="sdc.png" descr="sdc.png"/>
          <p:cNvPicPr>
            <a:picLocks noChangeAspect="1"/>
          </p:cNvPicPr>
          <p:nvPr/>
        </p:nvPicPr>
        <p:blipFill>
          <a:blip r:embed="rId5">
            <a:extLst/>
          </a:blip>
          <a:stretch>
            <a:fillRect/>
          </a:stretch>
        </p:blipFill>
        <p:spPr>
          <a:xfrm>
            <a:off x="13285787" y="1092200"/>
            <a:ext cx="6705601" cy="26924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2" name="At the Interaction Awards we will celebrate individuals and teams that through design leadership and innovation created impact and improved human lives.…"/>
          <p:cNvSpPr txBox="1"/>
          <p:nvPr/>
        </p:nvSpPr>
        <p:spPr>
          <a:xfrm>
            <a:off x="13411200" y="5302250"/>
            <a:ext cx="9753600" cy="529907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spAutoFit/>
          </a:bodyPr>
          <a:lstStyle/>
          <a:p>
            <a:pPr algn="l">
              <a:defRPr sz="4800">
                <a:solidFill>
                  <a:srgbClr val="421B4B"/>
                </a:solidFill>
                <a:latin typeface="Helvetica"/>
                <a:ea typeface="Helvetica"/>
                <a:cs typeface="Helvetica"/>
                <a:sym typeface="Helvetica"/>
              </a:defRPr>
            </a:pPr>
            <a:r>
              <a:t>At the Interaction Awards we will celebrate individuals and teams that through design leadership and innovation created impact and improved human lives.</a:t>
            </a:r>
          </a:p>
          <a:p>
            <a:pPr algn="l">
              <a:defRPr sz="4800">
                <a:solidFill>
                  <a:srgbClr val="421B4B"/>
                </a:solidFill>
                <a:latin typeface="Helvetica"/>
                <a:ea typeface="Helvetica"/>
                <a:cs typeface="Helvetica"/>
                <a:sym typeface="Helvetica"/>
              </a:defRPr>
            </a:pPr>
          </a:p>
          <a:p>
            <a:pPr algn="l">
              <a:defRPr b="1" sz="4800" u="sng">
                <a:solidFill>
                  <a:srgbClr val="E40950"/>
                </a:solidFill>
                <a:latin typeface="Helvetica"/>
                <a:ea typeface="Helvetica"/>
                <a:cs typeface="Helvetica"/>
                <a:sym typeface="Helvetica"/>
              </a:defRPr>
            </a:pPr>
            <a:r>
              <a:rPr>
                <a:hlinkClick r:id="rId3" invalidUrl="" action="" tgtFrame="" tooltip="" history="1" highlightClick="0" endSnd="0"/>
              </a:rPr>
              <a:t>awards.ixda.org</a:t>
            </a:r>
          </a:p>
        </p:txBody>
      </p:sp>
      <p:pic>
        <p:nvPicPr>
          <p:cNvPr id="183" name="pasted-image.tiff" descr="pasted-image.tiff"/>
          <p:cNvPicPr>
            <a:picLocks noChangeAspect="1"/>
          </p:cNvPicPr>
          <p:nvPr/>
        </p:nvPicPr>
        <p:blipFill>
          <a:blip r:embed="rId4">
            <a:extLst/>
          </a:blip>
          <a:stretch>
            <a:fillRect/>
          </a:stretch>
        </p:blipFill>
        <p:spPr>
          <a:xfrm>
            <a:off x="0" y="0"/>
            <a:ext cx="12192000" cy="13716000"/>
          </a:xfrm>
          <a:prstGeom prst="rect">
            <a:avLst/>
          </a:prstGeom>
          <a:ln w="12700">
            <a:miter lim="400000"/>
          </a:ln>
        </p:spPr>
      </p:pic>
      <p:pic>
        <p:nvPicPr>
          <p:cNvPr id="184" name="awards.png" descr="awards.png"/>
          <p:cNvPicPr>
            <a:picLocks noChangeAspect="1"/>
          </p:cNvPicPr>
          <p:nvPr/>
        </p:nvPicPr>
        <p:blipFill>
          <a:blip r:embed="rId5">
            <a:extLst/>
          </a:blip>
          <a:stretch>
            <a:fillRect/>
          </a:stretch>
        </p:blipFill>
        <p:spPr>
          <a:xfrm>
            <a:off x="13285787" y="1092200"/>
            <a:ext cx="7188201" cy="26924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40950"/>
        </a:solidFill>
      </p:bgPr>
    </p:bg>
    <p:spTree>
      <p:nvGrpSpPr>
        <p:cNvPr id="1" name=""/>
        <p:cNvGrpSpPr/>
        <p:nvPr/>
      </p:nvGrpSpPr>
      <p:grpSpPr>
        <a:xfrm>
          <a:off x="0" y="0"/>
          <a:ext cx="0" cy="0"/>
          <a:chOff x="0" y="0"/>
          <a:chExt cx="0" cy="0"/>
        </a:xfrm>
      </p:grpSpPr>
      <p:sp>
        <p:nvSpPr>
          <p:cNvPr id="188" name="Tuesday 6 to Thursday 8…"/>
          <p:cNvSpPr txBox="1"/>
          <p:nvPr/>
        </p:nvSpPr>
        <p:spPr>
          <a:xfrm>
            <a:off x="13411200" y="5302250"/>
            <a:ext cx="9753600" cy="750887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spAutoFit/>
          </a:bodyPr>
          <a:lstStyle/>
          <a:p>
            <a:pPr lvl="1" indent="0" algn="l">
              <a:defRPr b="1" sz="4800">
                <a:solidFill>
                  <a:srgbClr val="FFFFFF"/>
                </a:solidFill>
                <a:latin typeface="Helvetica"/>
                <a:ea typeface="Helvetica"/>
                <a:cs typeface="Helvetica"/>
                <a:sym typeface="Helvetica"/>
              </a:defRPr>
            </a:pPr>
            <a:r>
              <a:t>Tuesday 6 to Thursday 8</a:t>
            </a:r>
          </a:p>
          <a:p>
            <a:pPr lvl="1" indent="0" algn="l">
              <a:defRPr sz="4800">
                <a:solidFill>
                  <a:srgbClr val="FFFFFF"/>
                </a:solidFill>
                <a:latin typeface="Helvetica"/>
                <a:ea typeface="Helvetica"/>
                <a:cs typeface="Helvetica"/>
                <a:sym typeface="Helvetica"/>
              </a:defRPr>
            </a:pPr>
          </a:p>
          <a:p>
            <a:pPr algn="l">
              <a:defRPr sz="4800">
                <a:solidFill>
                  <a:srgbClr val="FFFFFF"/>
                </a:solidFill>
                <a:latin typeface="Helvetica"/>
                <a:ea typeface="Helvetica"/>
                <a:cs typeface="Helvetica"/>
                <a:sym typeface="Helvetica"/>
              </a:defRPr>
            </a:pPr>
            <a:r>
              <a:t>You will enjoy three full conference days, listening to experts and join conversations to reshape our changing relations with ourselves, our objects, the environment and the society as a whole.</a:t>
            </a:r>
          </a:p>
          <a:p>
            <a:pPr algn="l">
              <a:defRPr sz="4800">
                <a:solidFill>
                  <a:srgbClr val="FFFFFF"/>
                </a:solidFill>
                <a:latin typeface="Helvetica"/>
                <a:ea typeface="Helvetica"/>
                <a:cs typeface="Helvetica"/>
                <a:sym typeface="Helvetica"/>
              </a:defRPr>
            </a:pPr>
          </a:p>
          <a:p>
            <a:pPr algn="l">
              <a:defRPr b="1" sz="4800" u="sng">
                <a:solidFill>
                  <a:srgbClr val="FFFFFF"/>
                </a:solidFill>
                <a:latin typeface="Helvetica"/>
                <a:ea typeface="Helvetica"/>
                <a:cs typeface="Helvetica"/>
                <a:sym typeface="Helvetica"/>
              </a:defRPr>
            </a:pPr>
            <a:r>
              <a:rPr>
                <a:hlinkClick r:id="rId3" invalidUrl="" action="" tgtFrame="" tooltip="" history="1" highlightClick="0" endSnd="0"/>
              </a:rPr>
              <a:t>interaction18.ixda.org</a:t>
            </a:r>
          </a:p>
        </p:txBody>
      </p:sp>
      <p:pic>
        <p:nvPicPr>
          <p:cNvPr id="189" name="interaction-18-logo-all-white.png" descr="interaction-18-logo-all-white.png"/>
          <p:cNvPicPr>
            <a:picLocks noChangeAspect="1"/>
          </p:cNvPicPr>
          <p:nvPr/>
        </p:nvPicPr>
        <p:blipFill>
          <a:blip r:embed="rId4">
            <a:extLst/>
          </a:blip>
          <a:stretch>
            <a:fillRect/>
          </a:stretch>
        </p:blipFill>
        <p:spPr>
          <a:xfrm>
            <a:off x="13378814" y="2309779"/>
            <a:ext cx="9753601" cy="1314027"/>
          </a:xfrm>
          <a:prstGeom prst="rect">
            <a:avLst/>
          </a:prstGeom>
          <a:ln w="12700">
            <a:miter lim="400000"/>
          </a:ln>
        </p:spPr>
      </p:pic>
      <p:pic>
        <p:nvPicPr>
          <p:cNvPr id="190" name="pasted-image.tiff" descr="pasted-image.tiff"/>
          <p:cNvPicPr>
            <a:picLocks noChangeAspect="1"/>
          </p:cNvPicPr>
          <p:nvPr/>
        </p:nvPicPr>
        <p:blipFill>
          <a:blip r:embed="rId5">
            <a:extLst/>
          </a:blip>
          <a:stretch>
            <a:fillRect/>
          </a:stretch>
        </p:blipFill>
        <p:spPr>
          <a:xfrm>
            <a:off x="0" y="0"/>
            <a:ext cx="12192000" cy="13716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63500" dist="12700" dir="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63500" dist="12700" dir="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